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6858000" cx="12192000"/>
  <p:notesSz cx="6858000" cy="9144000"/>
  <p:embeddedFontLst>
    <p:embeddedFont>
      <p:font typeface="Roboto"/>
      <p:regular r:id="rId23"/>
      <p:bold r:id="rId24"/>
      <p:italic r:id="rId25"/>
      <p:boldItalic r:id="rId26"/>
    </p:embeddedFont>
    <p:embeddedFont>
      <p:font typeface="Montserrat"/>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pos="189">
          <p15:clr>
            <a:srgbClr val="A4A3A4"/>
          </p15:clr>
        </p15:guide>
        <p15:guide id="4" pos="7491">
          <p15:clr>
            <a:srgbClr val="9AA0A6"/>
          </p15:clr>
        </p15:guide>
        <p15:guide id="5" orient="horz" pos="617">
          <p15:clr>
            <a:srgbClr val="9AA0A6"/>
          </p15:clr>
        </p15:guide>
        <p15:guide id="6" orient="horz" pos="283">
          <p15:clr>
            <a:srgbClr val="9AA0A6"/>
          </p15:clr>
        </p15:guide>
        <p15:guide id="7" orient="horz" pos="393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189"/>
        <p:guide pos="7491"/>
        <p:guide pos="617" orient="horz"/>
        <p:guide pos="283" orient="horz"/>
        <p:guide pos="3937"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Montserrat-italic.fntdata"/><Relationship Id="rId7" Type="http://schemas.openxmlformats.org/officeDocument/2006/relationships/notesMaster" Target="notesMasters/notesMaster1.xml"/><Relationship Id="rId8" Type="http://schemas.openxmlformats.org/officeDocument/2006/relationships/slide" Target="slides/slide1.xml"/><Relationship Id="rId30" Type="http://schemas.openxmlformats.org/officeDocument/2006/relationships/font" Target="fonts/Montserrat-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1f3f9384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1f3f9384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ZA" sz="1050">
                <a:solidFill>
                  <a:srgbClr val="3C4043"/>
                </a:solidFill>
                <a:highlight>
                  <a:srgbClr val="FFFFFF"/>
                </a:highlight>
                <a:latin typeface="Roboto"/>
                <a:ea typeface="Roboto"/>
                <a:cs typeface="Roboto"/>
                <a:sym typeface="Roboto"/>
              </a:rPr>
              <a:t> Inspect the increment and collaboratively update the product backlog.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ZA" sz="1050">
                <a:solidFill>
                  <a:srgbClr val="3C4043"/>
                </a:solidFill>
                <a:highlight>
                  <a:srgbClr val="FFFFFF"/>
                </a:highlight>
                <a:latin typeface="Roboto"/>
                <a:ea typeface="Roboto"/>
                <a:cs typeface="Roboto"/>
                <a:sym typeface="Roboto"/>
              </a:rPr>
              <a:t>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ZA" sz="1050">
                <a:solidFill>
                  <a:srgbClr val="3C4043"/>
                </a:solidFill>
                <a:highlight>
                  <a:srgbClr val="FFFFFF"/>
                </a:highlight>
                <a:latin typeface="Roboto"/>
                <a:ea typeface="Roboto"/>
                <a:cs typeface="Roboto"/>
                <a:sym typeface="Roboto"/>
              </a:rPr>
              <a:t>Questions to ask:</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ZA" sz="1050">
                <a:solidFill>
                  <a:srgbClr val="3C4043"/>
                </a:solidFill>
                <a:highlight>
                  <a:srgbClr val="FFFFFF"/>
                </a:highlight>
                <a:latin typeface="Roboto"/>
                <a:ea typeface="Roboto"/>
                <a:cs typeface="Roboto"/>
                <a:sym typeface="Roboto"/>
              </a:rPr>
              <a:t> </a:t>
            </a:r>
            <a:endParaRPr sz="1050">
              <a:solidFill>
                <a:srgbClr val="3C4043"/>
              </a:solidFill>
              <a:highlight>
                <a:srgbClr val="FFFFFF"/>
              </a:highlight>
              <a:latin typeface="Roboto"/>
              <a:ea typeface="Roboto"/>
              <a:cs typeface="Roboto"/>
              <a:sym typeface="Roboto"/>
            </a:endParaRPr>
          </a:p>
          <a:p>
            <a:pPr indent="-295275" lvl="0" marL="457200" rtl="0" algn="l">
              <a:lnSpc>
                <a:spcPct val="115000"/>
              </a:lnSpc>
              <a:spcBef>
                <a:spcPts val="1100"/>
              </a:spcBef>
              <a:spcAft>
                <a:spcPts val="0"/>
              </a:spcAft>
              <a:buClr>
                <a:srgbClr val="3C4043"/>
              </a:buClr>
              <a:buSzPts val="1050"/>
              <a:buFont typeface="Roboto"/>
              <a:buChar char="●"/>
            </a:pPr>
            <a:r>
              <a:rPr lang="en-ZA" sz="1050">
                <a:solidFill>
                  <a:srgbClr val="3C4043"/>
                </a:solidFill>
                <a:highlight>
                  <a:srgbClr val="FFFFFF"/>
                </a:highlight>
                <a:latin typeface="Roboto"/>
                <a:ea typeface="Roboto"/>
                <a:cs typeface="Roboto"/>
                <a:sym typeface="Roboto"/>
              </a:rPr>
              <a:t>Did the team meet the sprint forecast?</a:t>
            </a:r>
            <a:endParaRPr sz="1050">
              <a:solidFill>
                <a:srgbClr val="3C4043"/>
              </a:solidFill>
              <a:highlight>
                <a:srgbClr val="FFFFFF"/>
              </a:highlight>
              <a:latin typeface="Roboto"/>
              <a:ea typeface="Roboto"/>
              <a:cs typeface="Roboto"/>
              <a:sym typeface="Roboto"/>
            </a:endParaRPr>
          </a:p>
          <a:p>
            <a:pPr indent="-295275" lvl="0" marL="457200" rtl="0" algn="l">
              <a:lnSpc>
                <a:spcPct val="115000"/>
              </a:lnSpc>
              <a:spcBef>
                <a:spcPts val="1100"/>
              </a:spcBef>
              <a:spcAft>
                <a:spcPts val="0"/>
              </a:spcAft>
              <a:buClr>
                <a:srgbClr val="3C4043"/>
              </a:buClr>
              <a:buSzPts val="1050"/>
              <a:buFont typeface="Roboto"/>
              <a:buChar char="●"/>
            </a:pPr>
            <a:r>
              <a:rPr lang="en-ZA" sz="1050">
                <a:solidFill>
                  <a:srgbClr val="3C4043"/>
                </a:solidFill>
                <a:highlight>
                  <a:srgbClr val="FFFFFF"/>
                </a:highlight>
                <a:latin typeface="Roboto"/>
                <a:ea typeface="Roboto"/>
                <a:cs typeface="Roboto"/>
                <a:sym typeface="Roboto"/>
              </a:rPr>
              <a:t>Was there work added or removed during the middle of the sprint?</a:t>
            </a:r>
            <a:endParaRPr sz="1050">
              <a:solidFill>
                <a:srgbClr val="3C4043"/>
              </a:solidFill>
              <a:highlight>
                <a:srgbClr val="FFFFFF"/>
              </a:highlight>
              <a:latin typeface="Roboto"/>
              <a:ea typeface="Roboto"/>
              <a:cs typeface="Roboto"/>
              <a:sym typeface="Roboto"/>
            </a:endParaRPr>
          </a:p>
          <a:p>
            <a:pPr indent="-295275" lvl="0" marL="457200" rtl="0" algn="l">
              <a:lnSpc>
                <a:spcPct val="115000"/>
              </a:lnSpc>
              <a:spcBef>
                <a:spcPts val="1100"/>
              </a:spcBef>
              <a:spcAft>
                <a:spcPts val="0"/>
              </a:spcAft>
              <a:buClr>
                <a:srgbClr val="3C4043"/>
              </a:buClr>
              <a:buSzPts val="1050"/>
              <a:buFont typeface="Roboto"/>
              <a:buChar char="●"/>
            </a:pPr>
            <a:r>
              <a:rPr lang="en-ZA" sz="1050">
                <a:solidFill>
                  <a:srgbClr val="3C4043"/>
                </a:solidFill>
                <a:highlight>
                  <a:srgbClr val="FFFFFF"/>
                </a:highlight>
                <a:latin typeface="Roboto"/>
                <a:ea typeface="Roboto"/>
                <a:cs typeface="Roboto"/>
                <a:sym typeface="Roboto"/>
              </a:rPr>
              <a:t>Did any work not get completed within the sprint?</a:t>
            </a:r>
            <a:endParaRPr sz="1050">
              <a:solidFill>
                <a:srgbClr val="3C4043"/>
              </a:solidFill>
              <a:highlight>
                <a:srgbClr val="FFFFFF"/>
              </a:highlight>
              <a:latin typeface="Roboto"/>
              <a:ea typeface="Roboto"/>
              <a:cs typeface="Roboto"/>
              <a:sym typeface="Roboto"/>
            </a:endParaRPr>
          </a:p>
          <a:p>
            <a:pPr indent="-295275" lvl="0" marL="457200" rtl="0" algn="l">
              <a:lnSpc>
                <a:spcPct val="115000"/>
              </a:lnSpc>
              <a:spcBef>
                <a:spcPts val="1100"/>
              </a:spcBef>
              <a:spcAft>
                <a:spcPts val="0"/>
              </a:spcAft>
              <a:buClr>
                <a:srgbClr val="3C4043"/>
              </a:buClr>
              <a:buSzPts val="1050"/>
              <a:buFont typeface="Roboto"/>
              <a:buChar char="●"/>
            </a:pPr>
            <a:r>
              <a:rPr lang="en-ZA" sz="1050">
                <a:solidFill>
                  <a:srgbClr val="3C4043"/>
                </a:solidFill>
                <a:highlight>
                  <a:srgbClr val="FFFFFF"/>
                </a:highlight>
                <a:latin typeface="Roboto"/>
                <a:ea typeface="Roboto"/>
                <a:cs typeface="Roboto"/>
                <a:sym typeface="Roboto"/>
              </a:rPr>
              <a:t>If so, why?</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ZA" sz="1050">
                <a:solidFill>
                  <a:srgbClr val="3C4043"/>
                </a:solidFill>
                <a:highlight>
                  <a:srgbClr val="FFFFFF"/>
                </a:highlight>
                <a:latin typeface="Roboto"/>
                <a:ea typeface="Roboto"/>
                <a:cs typeface="Roboto"/>
                <a:sym typeface="Roboto"/>
              </a:rPr>
              <a:t>Agenda for a Sprint Review</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ZA" sz="1050">
                <a:solidFill>
                  <a:srgbClr val="3C4043"/>
                </a:solidFill>
                <a:highlight>
                  <a:srgbClr val="FFFFFF"/>
                </a:highlight>
                <a:latin typeface="Roboto"/>
                <a:ea typeface="Roboto"/>
                <a:cs typeface="Roboto"/>
                <a:sym typeface="Roboto"/>
              </a:rPr>
              <a:t>- Product Owner identifies what has been done and what has not been done</a:t>
            </a:r>
            <a:br>
              <a:rPr lang="en-ZA" sz="1050">
                <a:solidFill>
                  <a:srgbClr val="3C4043"/>
                </a:solidFill>
                <a:highlight>
                  <a:srgbClr val="FFFFFF"/>
                </a:highlight>
                <a:latin typeface="Roboto"/>
                <a:ea typeface="Roboto"/>
                <a:cs typeface="Roboto"/>
                <a:sym typeface="Roboto"/>
              </a:rPr>
            </a:b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ZA" sz="1050">
                <a:solidFill>
                  <a:srgbClr val="3C4043"/>
                </a:solidFill>
                <a:highlight>
                  <a:srgbClr val="FFFFFF"/>
                </a:highlight>
                <a:latin typeface="Roboto"/>
                <a:ea typeface="Roboto"/>
                <a:cs typeface="Roboto"/>
                <a:sym typeface="Roboto"/>
              </a:rPr>
              <a:t>Team talks about the Sprint:</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ZA" sz="1050">
                <a:solidFill>
                  <a:srgbClr val="3C4043"/>
                </a:solidFill>
                <a:highlight>
                  <a:srgbClr val="FFFFFF"/>
                </a:highlight>
                <a:latin typeface="Roboto"/>
                <a:ea typeface="Roboto"/>
                <a:cs typeface="Roboto"/>
                <a:sym typeface="Roboto"/>
              </a:rPr>
              <a:t>- What went well</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ZA" sz="1050">
                <a:solidFill>
                  <a:srgbClr val="3C4043"/>
                </a:solidFill>
                <a:highlight>
                  <a:srgbClr val="FFFFFF"/>
                </a:highlight>
                <a:latin typeface="Roboto"/>
                <a:ea typeface="Roboto"/>
                <a:cs typeface="Roboto"/>
                <a:sym typeface="Roboto"/>
              </a:rPr>
              <a:t>-Problems that arose</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ZA" sz="1050">
                <a:solidFill>
                  <a:srgbClr val="3C4043"/>
                </a:solidFill>
                <a:highlight>
                  <a:srgbClr val="FFFFFF"/>
                </a:highlight>
                <a:latin typeface="Roboto"/>
                <a:ea typeface="Roboto"/>
                <a:cs typeface="Roboto"/>
                <a:sym typeface="Roboto"/>
              </a:rPr>
              <a:t>-How they solved those problems</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ZA" sz="1050">
                <a:solidFill>
                  <a:srgbClr val="3C4043"/>
                </a:solidFill>
                <a:highlight>
                  <a:srgbClr val="FFFFFF"/>
                </a:highlight>
                <a:latin typeface="Roboto"/>
                <a:ea typeface="Roboto"/>
                <a:cs typeface="Roboto"/>
                <a:sym typeface="Roboto"/>
              </a:rPr>
              <a:t>-Demonstrates completed work/Product Backlog Items</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ZA" sz="1050">
                <a:solidFill>
                  <a:srgbClr val="3C4043"/>
                </a:solidFill>
                <a:highlight>
                  <a:srgbClr val="FFFFFF"/>
                </a:highlight>
                <a:latin typeface="Roboto"/>
                <a:ea typeface="Roboto"/>
                <a:cs typeface="Roboto"/>
                <a:sym typeface="Roboto"/>
              </a:rPr>
              <a:t>-Answers any questions</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ZA" sz="1050">
                <a:solidFill>
                  <a:srgbClr val="3C4043"/>
                </a:solidFill>
                <a:highlight>
                  <a:srgbClr val="FFFFFF"/>
                </a:highlight>
                <a:latin typeface="Roboto"/>
                <a:ea typeface="Roboto"/>
                <a:cs typeface="Roboto"/>
                <a:sym typeface="Roboto"/>
              </a:rPr>
              <a:t>Product Owner:</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ZA" sz="1050">
                <a:solidFill>
                  <a:srgbClr val="3C4043"/>
                </a:solidFill>
                <a:highlight>
                  <a:srgbClr val="FFFFFF"/>
                </a:highlight>
                <a:latin typeface="Roboto"/>
                <a:ea typeface="Roboto"/>
                <a:cs typeface="Roboto"/>
                <a:sym typeface="Roboto"/>
              </a:rPr>
              <a:t>-discusses current snapshot of Product Backlog and Roadmap</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ZA" sz="1050">
                <a:solidFill>
                  <a:srgbClr val="3C4043"/>
                </a:solidFill>
                <a:highlight>
                  <a:srgbClr val="FFFFFF"/>
                </a:highlight>
                <a:latin typeface="Roboto"/>
                <a:ea typeface="Roboto"/>
                <a:cs typeface="Roboto"/>
                <a:sym typeface="Roboto"/>
              </a:rPr>
              <a:t>-projects likely completion dates with various completion rate (or velocity) assumptions</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ZA" sz="1050">
                <a:solidFill>
                  <a:srgbClr val="3C4043"/>
                </a:solidFill>
                <a:highlight>
                  <a:srgbClr val="FFFFFF"/>
                </a:highlight>
                <a:latin typeface="Roboto"/>
                <a:ea typeface="Roboto"/>
                <a:cs typeface="Roboto"/>
                <a:sym typeface="Roboto"/>
              </a:rPr>
              <a:t>All attendees then discuss previous agenda items and how they affect what to do next. The Sprint Review also provides vital input into the impending Sprint Planning Meeting.</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11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1f3f9384c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1f3f9384c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30000"/>
              </a:lnSpc>
              <a:spcBef>
                <a:spcPts val="200"/>
              </a:spcBef>
              <a:spcAft>
                <a:spcPts val="200"/>
              </a:spcAft>
              <a:buClr>
                <a:schemeClr val="dk1"/>
              </a:buClr>
              <a:buSzPts val="1200"/>
              <a:buChar char="-"/>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a1f3f9384c_2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a1f3f9384c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30000"/>
              </a:lnSpc>
              <a:spcBef>
                <a:spcPts val="200"/>
              </a:spcBef>
              <a:spcAft>
                <a:spcPts val="200"/>
              </a:spcAft>
              <a:buClr>
                <a:schemeClr val="dk1"/>
              </a:buClr>
              <a:buSzPts val="1200"/>
              <a:buChar char="-"/>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a1f3f9384c_2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a1f3f9384c_2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30000"/>
              </a:lnSpc>
              <a:spcBef>
                <a:spcPts val="200"/>
              </a:spcBef>
              <a:spcAft>
                <a:spcPts val="200"/>
              </a:spcAft>
              <a:buClr>
                <a:schemeClr val="dk1"/>
              </a:buClr>
              <a:buSzPts val="1200"/>
              <a:buChar char="-"/>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a1f3f9384c_2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a1f3f9384c_2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30000"/>
              </a:lnSpc>
              <a:spcBef>
                <a:spcPts val="200"/>
              </a:spcBef>
              <a:spcAft>
                <a:spcPts val="200"/>
              </a:spcAft>
              <a:buClr>
                <a:schemeClr val="dk1"/>
              </a:buClr>
              <a:buSzPts val="1200"/>
              <a:buChar char="-"/>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1f3f9384c_2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a1f3f9384c_2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30000"/>
              </a:lnSpc>
              <a:spcBef>
                <a:spcPts val="200"/>
              </a:spcBef>
              <a:spcAft>
                <a:spcPts val="200"/>
              </a:spcAft>
              <a:buClr>
                <a:schemeClr val="dk1"/>
              </a:buClr>
              <a:buSzPts val="1200"/>
              <a:buChar char="-"/>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a1f3f9384c_2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a1f3f9384c_2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30000"/>
              </a:lnSpc>
              <a:spcBef>
                <a:spcPts val="200"/>
              </a:spcBef>
              <a:spcAft>
                <a:spcPts val="200"/>
              </a:spcAft>
              <a:buClr>
                <a:schemeClr val="dk1"/>
              </a:buClr>
              <a:buSzPts val="1200"/>
              <a:buChar char="-"/>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1f3f9384c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1f3f9384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30000"/>
              </a:lnSpc>
              <a:spcBef>
                <a:spcPts val="200"/>
              </a:spcBef>
              <a:spcAft>
                <a:spcPts val="200"/>
              </a:spcAft>
              <a:buClr>
                <a:schemeClr val="dk1"/>
              </a:buClr>
              <a:buSzPts val="1200"/>
              <a:buChar char="-"/>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1f3f9384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1f3f9384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30000"/>
              </a:lnSpc>
              <a:spcBef>
                <a:spcPts val="200"/>
              </a:spcBef>
              <a:spcAft>
                <a:spcPts val="200"/>
              </a:spcAft>
              <a:buClr>
                <a:schemeClr val="dk1"/>
              </a:buClr>
              <a:buSzPts val="1200"/>
              <a:buChar char="-"/>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a1f3f9384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a1f3f9384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30000"/>
              </a:lnSpc>
              <a:spcBef>
                <a:spcPts val="200"/>
              </a:spcBef>
              <a:spcAft>
                <a:spcPts val="200"/>
              </a:spcAft>
              <a:buClr>
                <a:schemeClr val="dk1"/>
              </a:buClr>
              <a:buSzPts val="1200"/>
              <a:buChar char="-"/>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a1f3f9384c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a1f3f9384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30000"/>
              </a:lnSpc>
              <a:spcBef>
                <a:spcPts val="200"/>
              </a:spcBef>
              <a:spcAft>
                <a:spcPts val="200"/>
              </a:spcAft>
              <a:buClr>
                <a:schemeClr val="dk1"/>
              </a:buClr>
              <a:buSzPts val="1200"/>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a1f3f9384c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a1f3f9384c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30000"/>
              </a:lnSpc>
              <a:spcBef>
                <a:spcPts val="200"/>
              </a:spcBef>
              <a:spcAft>
                <a:spcPts val="200"/>
              </a:spcAft>
              <a:buClr>
                <a:schemeClr val="dk1"/>
              </a:buClr>
              <a:buSzPts val="1200"/>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1f3f9384c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1f3f9384c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30000"/>
              </a:lnSpc>
              <a:spcBef>
                <a:spcPts val="200"/>
              </a:spcBef>
              <a:spcAft>
                <a:spcPts val="200"/>
              </a:spcAft>
              <a:buClr>
                <a:schemeClr val="dk1"/>
              </a:buClr>
              <a:buSzPts val="1200"/>
              <a:buChar char="-"/>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1f3f9384c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a1f3f9384c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30000"/>
              </a:lnSpc>
              <a:spcBef>
                <a:spcPts val="200"/>
              </a:spcBef>
              <a:spcAft>
                <a:spcPts val="200"/>
              </a:spcAft>
              <a:buClr>
                <a:schemeClr val="dk1"/>
              </a:buClr>
              <a:buSzPts val="1200"/>
              <a:buChar char="-"/>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1f3f9384c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1f3f9384c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30000"/>
              </a:lnSpc>
              <a:spcBef>
                <a:spcPts val="200"/>
              </a:spcBef>
              <a:spcAft>
                <a:spcPts val="200"/>
              </a:spcAft>
              <a:buClr>
                <a:schemeClr val="dk1"/>
              </a:buClr>
              <a:buSzPts val="1200"/>
              <a:buChar char="-"/>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0" r="0" t="0"/>
          <a:stretch/>
        </p:blipFill>
        <p:spPr>
          <a:xfrm>
            <a:off x="1742" y="0"/>
            <a:ext cx="12188516" cy="6858000"/>
          </a:xfrm>
          <a:prstGeom prst="rect">
            <a:avLst/>
          </a:prstGeom>
          <a:noFill/>
          <a:ln>
            <a:noFill/>
          </a:ln>
        </p:spPr>
      </p:pic>
      <p:sp>
        <p:nvSpPr>
          <p:cNvPr id="12" name="Google Shape;12;p2"/>
          <p:cNvSpPr txBox="1"/>
          <p:nvPr>
            <p:ph type="ctrTitle"/>
          </p:nvPr>
        </p:nvSpPr>
        <p:spPr>
          <a:xfrm>
            <a:off x="1524000" y="4033521"/>
            <a:ext cx="9144000" cy="854658"/>
          </a:xfrm>
          <a:prstGeom prst="rect">
            <a:avLst/>
          </a:prstGeom>
          <a:solidFill>
            <a:srgbClr val="5AA2AE">
              <a:alpha val="80000"/>
            </a:srgbClr>
          </a:solidFill>
          <a:ln>
            <a:noFill/>
          </a:ln>
        </p:spPr>
        <p:txBody>
          <a:bodyPr anchorCtr="0" anchor="ctr" bIns="50400" lIns="100800" spcFirstLastPara="1" rIns="100800" wrap="square" tIns="50400">
            <a:noAutofit/>
          </a:bodyPr>
          <a:lstStyle>
            <a:lvl1pPr lvl="0" algn="ctr">
              <a:lnSpc>
                <a:spcPct val="100000"/>
              </a:lnSpc>
              <a:spcBef>
                <a:spcPts val="0"/>
              </a:spcBef>
              <a:spcAft>
                <a:spcPts val="0"/>
              </a:spcAft>
              <a:buClr>
                <a:schemeClr val="accent3"/>
              </a:buClr>
              <a:buSzPts val="4000"/>
              <a:buFont typeface="Montserrat"/>
              <a:buNone/>
              <a:defRPr sz="4000">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2" type="sldNum"/>
          </p:nvPr>
        </p:nvSpPr>
        <p:spPr>
          <a:xfrm>
            <a:off x="8610599" y="6449535"/>
            <a:ext cx="3256079" cy="31803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ZA"/>
              <a:t>‹#›</a:t>
            </a:fld>
            <a:endParaRPr/>
          </a:p>
        </p:txBody>
      </p:sp>
      <p:sp>
        <p:nvSpPr>
          <p:cNvPr id="14" name="Google Shape;14;p2"/>
          <p:cNvSpPr txBox="1"/>
          <p:nvPr>
            <p:ph idx="1" type="body"/>
          </p:nvPr>
        </p:nvSpPr>
        <p:spPr>
          <a:xfrm>
            <a:off x="300567" y="6449535"/>
            <a:ext cx="8310032" cy="317978"/>
          </a:xfrm>
          <a:prstGeom prst="rect">
            <a:avLst/>
          </a:prstGeom>
          <a:noFill/>
          <a:ln>
            <a:noFill/>
          </a:ln>
        </p:spPr>
        <p:txBody>
          <a:bodyPr anchorCtr="0" anchor="t" bIns="45700" lIns="91425" spcFirstLastPara="1" rIns="91425" wrap="square" tIns="45700">
            <a:noAutofit/>
          </a:bodyPr>
          <a:lstStyle>
            <a:lvl1pPr indent="-228600" lvl="0" marL="457200" algn="l">
              <a:lnSpc>
                <a:spcPct val="130000"/>
              </a:lnSpc>
              <a:spcBef>
                <a:spcPts val="0"/>
              </a:spcBef>
              <a:spcAft>
                <a:spcPts val="0"/>
              </a:spcAft>
              <a:buSzPts val="1000"/>
              <a:buNone/>
              <a:defRPr sz="1000">
                <a:solidFill>
                  <a:schemeClr val="accent3"/>
                </a:solidFill>
                <a:latin typeface="Montserrat"/>
                <a:ea typeface="Montserrat"/>
                <a:cs typeface="Montserrat"/>
                <a:sym typeface="Montserrat"/>
              </a:defRPr>
            </a:lvl1pPr>
            <a:lvl2pPr indent="-228600" lvl="1" marL="914400" algn="l">
              <a:lnSpc>
                <a:spcPct val="130000"/>
              </a:lnSpc>
              <a:spcBef>
                <a:spcPts val="300"/>
              </a:spcBef>
              <a:spcAft>
                <a:spcPts val="0"/>
              </a:spcAft>
              <a:buSzPts val="900"/>
              <a:buNone/>
              <a:defRPr sz="900">
                <a:solidFill>
                  <a:schemeClr val="accent3"/>
                </a:solidFill>
                <a:latin typeface="Montserrat"/>
                <a:ea typeface="Montserrat"/>
                <a:cs typeface="Montserrat"/>
                <a:sym typeface="Montserrat"/>
              </a:defRPr>
            </a:lvl2pPr>
            <a:lvl3pPr indent="-228600" lvl="2" marL="1371600" algn="l">
              <a:lnSpc>
                <a:spcPct val="130000"/>
              </a:lnSpc>
              <a:spcBef>
                <a:spcPts val="300"/>
              </a:spcBef>
              <a:spcAft>
                <a:spcPts val="0"/>
              </a:spcAft>
              <a:buSzPts val="900"/>
              <a:buNone/>
              <a:defRPr sz="900">
                <a:solidFill>
                  <a:schemeClr val="accent3"/>
                </a:solidFill>
                <a:latin typeface="Montserrat"/>
                <a:ea typeface="Montserrat"/>
                <a:cs typeface="Montserrat"/>
                <a:sym typeface="Montserrat"/>
              </a:defRPr>
            </a:lvl3pPr>
            <a:lvl4pPr indent="-228600" lvl="3" marL="1828800" algn="l">
              <a:lnSpc>
                <a:spcPct val="130000"/>
              </a:lnSpc>
              <a:spcBef>
                <a:spcPts val="300"/>
              </a:spcBef>
              <a:spcAft>
                <a:spcPts val="0"/>
              </a:spcAft>
              <a:buSzPts val="900"/>
              <a:buNone/>
              <a:defRPr sz="900">
                <a:solidFill>
                  <a:schemeClr val="accent3"/>
                </a:solidFill>
                <a:latin typeface="Montserrat"/>
                <a:ea typeface="Montserrat"/>
                <a:cs typeface="Montserrat"/>
                <a:sym typeface="Montserrat"/>
              </a:defRPr>
            </a:lvl4pPr>
            <a:lvl5pPr indent="-228600" lvl="4" marL="2286000" algn="l">
              <a:lnSpc>
                <a:spcPct val="100000"/>
              </a:lnSpc>
              <a:spcBef>
                <a:spcPts val="300"/>
              </a:spcBef>
              <a:spcAft>
                <a:spcPts val="0"/>
              </a:spcAft>
              <a:buClr>
                <a:schemeClr val="accent3"/>
              </a:buClr>
              <a:buSzPts val="900"/>
              <a:buNone/>
              <a:defRPr sz="900">
                <a:solidFill>
                  <a:schemeClr val="accent3"/>
                </a:solidFill>
                <a:latin typeface="Montserrat"/>
                <a:ea typeface="Montserrat"/>
                <a:cs typeface="Montserrat"/>
                <a:sym typeface="Montserrat"/>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 name="Google Shape;15;p2"/>
          <p:cNvSpPr txBox="1"/>
          <p:nvPr>
            <p:ph idx="2" type="body"/>
          </p:nvPr>
        </p:nvSpPr>
        <p:spPr>
          <a:xfrm>
            <a:off x="2245360" y="5319713"/>
            <a:ext cx="7701280" cy="700087"/>
          </a:xfrm>
          <a:prstGeom prst="rect">
            <a:avLst/>
          </a:prstGeom>
          <a:solidFill>
            <a:srgbClr val="5AA2AE">
              <a:alpha val="80000"/>
            </a:srgbClr>
          </a:solidFill>
          <a:ln>
            <a:noFill/>
          </a:ln>
        </p:spPr>
        <p:txBody>
          <a:bodyPr anchorCtr="0" anchor="ctr" bIns="45700" lIns="91425" spcFirstLastPara="1" rIns="91425" wrap="square" tIns="45700">
            <a:noAutofit/>
          </a:bodyPr>
          <a:lstStyle>
            <a:lvl1pPr indent="-228600" lvl="0" marL="457200" algn="ctr">
              <a:lnSpc>
                <a:spcPct val="130000"/>
              </a:lnSpc>
              <a:spcBef>
                <a:spcPts val="0"/>
              </a:spcBef>
              <a:spcAft>
                <a:spcPts val="0"/>
              </a:spcAft>
              <a:buSzPts val="2800"/>
              <a:buNone/>
              <a:defRPr b="1" sz="2800">
                <a:solidFill>
                  <a:schemeClr val="accent3"/>
                </a:solidFill>
                <a:latin typeface="Montserrat"/>
                <a:ea typeface="Montserrat"/>
                <a:cs typeface="Montserrat"/>
                <a:sym typeface="Montserrat"/>
              </a:defRPr>
            </a:lvl1pPr>
            <a:lvl2pPr indent="-228600" lvl="1" marL="914400" algn="ctr">
              <a:lnSpc>
                <a:spcPct val="130000"/>
              </a:lnSpc>
              <a:spcBef>
                <a:spcPts val="300"/>
              </a:spcBef>
              <a:spcAft>
                <a:spcPts val="0"/>
              </a:spcAft>
              <a:buSzPts val="4000"/>
              <a:buNone/>
              <a:defRPr b="0" sz="4000">
                <a:solidFill>
                  <a:srgbClr val="90D1ED"/>
                </a:solidFill>
                <a:latin typeface="Montserrat"/>
                <a:ea typeface="Montserrat"/>
                <a:cs typeface="Montserrat"/>
                <a:sym typeface="Montserrat"/>
              </a:defRPr>
            </a:lvl2pPr>
            <a:lvl3pPr indent="-228600" lvl="2" marL="1371600" algn="ctr">
              <a:lnSpc>
                <a:spcPct val="130000"/>
              </a:lnSpc>
              <a:spcBef>
                <a:spcPts val="300"/>
              </a:spcBef>
              <a:spcAft>
                <a:spcPts val="0"/>
              </a:spcAft>
              <a:buSzPts val="4000"/>
              <a:buNone/>
              <a:defRPr b="0" sz="4000">
                <a:solidFill>
                  <a:srgbClr val="90D1ED"/>
                </a:solidFill>
                <a:latin typeface="Montserrat"/>
                <a:ea typeface="Montserrat"/>
                <a:cs typeface="Montserrat"/>
                <a:sym typeface="Montserrat"/>
              </a:defRPr>
            </a:lvl3pPr>
            <a:lvl4pPr indent="-228600" lvl="3" marL="1828800" algn="ctr">
              <a:lnSpc>
                <a:spcPct val="130000"/>
              </a:lnSpc>
              <a:spcBef>
                <a:spcPts val="300"/>
              </a:spcBef>
              <a:spcAft>
                <a:spcPts val="0"/>
              </a:spcAft>
              <a:buSzPts val="4000"/>
              <a:buNone/>
              <a:defRPr b="0" sz="4000">
                <a:solidFill>
                  <a:srgbClr val="90D1ED"/>
                </a:solidFill>
                <a:latin typeface="Montserrat"/>
                <a:ea typeface="Montserrat"/>
                <a:cs typeface="Montserrat"/>
                <a:sym typeface="Montserrat"/>
              </a:defRPr>
            </a:lvl4pPr>
            <a:lvl5pPr indent="-228600" lvl="4" marL="2286000" algn="ctr">
              <a:lnSpc>
                <a:spcPct val="100000"/>
              </a:lnSpc>
              <a:spcBef>
                <a:spcPts val="300"/>
              </a:spcBef>
              <a:spcAft>
                <a:spcPts val="0"/>
              </a:spcAft>
              <a:buClr>
                <a:srgbClr val="90D1ED"/>
              </a:buClr>
              <a:buSzPts val="4000"/>
              <a:buNone/>
              <a:defRPr b="0" sz="4000">
                <a:solidFill>
                  <a:srgbClr val="90D1ED"/>
                </a:solidFill>
                <a:latin typeface="Montserrat"/>
                <a:ea typeface="Montserrat"/>
                <a:cs typeface="Montserrat"/>
                <a:sym typeface="Montserrat"/>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12"/>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5" name="Google Shape;65;p12"/>
          <p:cNvSpPr txBox="1"/>
          <p:nvPr>
            <p:ph idx="12" type="sldNum"/>
          </p:nvPr>
        </p:nvSpPr>
        <p:spPr>
          <a:xfrm>
            <a:off x="157644" y="62059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sp>
        <p:nvSpPr>
          <p:cNvPr id="67" name="Google Shape;67;p13"/>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Font typeface="Montserrat"/>
              <a:buNone/>
              <a:defRPr>
                <a:latin typeface="Montserrat"/>
                <a:ea typeface="Montserrat"/>
                <a:cs typeface="Montserrat"/>
                <a:sym typeface="Montserrat"/>
              </a:defRPr>
            </a:lvl1pPr>
            <a:lvl2pPr lvl="1" rtl="0">
              <a:spcBef>
                <a:spcPts val="0"/>
              </a:spcBef>
              <a:spcAft>
                <a:spcPts val="0"/>
              </a:spcAft>
              <a:buSzPts val="3700"/>
              <a:buFont typeface="Montserrat"/>
              <a:buNone/>
              <a:defRPr>
                <a:latin typeface="Montserrat"/>
                <a:ea typeface="Montserrat"/>
                <a:cs typeface="Montserrat"/>
                <a:sym typeface="Montserrat"/>
              </a:defRPr>
            </a:lvl2pPr>
            <a:lvl3pPr lvl="2" rtl="0">
              <a:spcBef>
                <a:spcPts val="0"/>
              </a:spcBef>
              <a:spcAft>
                <a:spcPts val="0"/>
              </a:spcAft>
              <a:buSzPts val="3700"/>
              <a:buFont typeface="Montserrat"/>
              <a:buNone/>
              <a:defRPr>
                <a:latin typeface="Montserrat"/>
                <a:ea typeface="Montserrat"/>
                <a:cs typeface="Montserrat"/>
                <a:sym typeface="Montserrat"/>
              </a:defRPr>
            </a:lvl3pPr>
            <a:lvl4pPr lvl="3" rtl="0">
              <a:spcBef>
                <a:spcPts val="0"/>
              </a:spcBef>
              <a:spcAft>
                <a:spcPts val="0"/>
              </a:spcAft>
              <a:buSzPts val="3700"/>
              <a:buFont typeface="Montserrat"/>
              <a:buNone/>
              <a:defRPr>
                <a:latin typeface="Montserrat"/>
                <a:ea typeface="Montserrat"/>
                <a:cs typeface="Montserrat"/>
                <a:sym typeface="Montserrat"/>
              </a:defRPr>
            </a:lvl4pPr>
            <a:lvl5pPr lvl="4" rtl="0">
              <a:spcBef>
                <a:spcPts val="0"/>
              </a:spcBef>
              <a:spcAft>
                <a:spcPts val="0"/>
              </a:spcAft>
              <a:buSzPts val="3700"/>
              <a:buFont typeface="Montserrat"/>
              <a:buNone/>
              <a:defRPr>
                <a:latin typeface="Montserrat"/>
                <a:ea typeface="Montserrat"/>
                <a:cs typeface="Montserrat"/>
                <a:sym typeface="Montserrat"/>
              </a:defRPr>
            </a:lvl5pPr>
            <a:lvl6pPr lvl="5" rtl="0">
              <a:spcBef>
                <a:spcPts val="0"/>
              </a:spcBef>
              <a:spcAft>
                <a:spcPts val="0"/>
              </a:spcAft>
              <a:buSzPts val="3700"/>
              <a:buFont typeface="Montserrat"/>
              <a:buNone/>
              <a:defRPr>
                <a:latin typeface="Montserrat"/>
                <a:ea typeface="Montserrat"/>
                <a:cs typeface="Montserrat"/>
                <a:sym typeface="Montserrat"/>
              </a:defRPr>
            </a:lvl6pPr>
            <a:lvl7pPr lvl="6" rtl="0">
              <a:spcBef>
                <a:spcPts val="0"/>
              </a:spcBef>
              <a:spcAft>
                <a:spcPts val="0"/>
              </a:spcAft>
              <a:buSzPts val="3700"/>
              <a:buFont typeface="Montserrat"/>
              <a:buNone/>
              <a:defRPr>
                <a:latin typeface="Montserrat"/>
                <a:ea typeface="Montserrat"/>
                <a:cs typeface="Montserrat"/>
                <a:sym typeface="Montserrat"/>
              </a:defRPr>
            </a:lvl7pPr>
            <a:lvl8pPr lvl="7" rtl="0">
              <a:spcBef>
                <a:spcPts val="0"/>
              </a:spcBef>
              <a:spcAft>
                <a:spcPts val="0"/>
              </a:spcAft>
              <a:buSzPts val="3700"/>
              <a:buFont typeface="Montserrat"/>
              <a:buNone/>
              <a:defRPr>
                <a:latin typeface="Montserrat"/>
                <a:ea typeface="Montserrat"/>
                <a:cs typeface="Montserrat"/>
                <a:sym typeface="Montserrat"/>
              </a:defRPr>
            </a:lvl8pPr>
            <a:lvl9pPr lvl="8" rtl="0">
              <a:spcBef>
                <a:spcPts val="0"/>
              </a:spcBef>
              <a:spcAft>
                <a:spcPts val="0"/>
              </a:spcAft>
              <a:buSzPts val="3700"/>
              <a:buFont typeface="Montserrat"/>
              <a:buNone/>
              <a:defRPr>
                <a:latin typeface="Montserrat"/>
                <a:ea typeface="Montserrat"/>
                <a:cs typeface="Montserrat"/>
                <a:sym typeface="Montserrat"/>
              </a:defRPr>
            </a:lvl9pPr>
          </a:lstStyle>
          <a:p/>
        </p:txBody>
      </p:sp>
      <p:sp>
        <p:nvSpPr>
          <p:cNvPr id="68" name="Google Shape;68;p13"/>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rtl="0">
              <a:spcBef>
                <a:spcPts val="0"/>
              </a:spcBef>
              <a:spcAft>
                <a:spcPts val="0"/>
              </a:spcAft>
              <a:buSzPts val="2400"/>
              <a:buFont typeface="Montserrat"/>
              <a:buChar char="●"/>
              <a:defRPr>
                <a:latin typeface="Montserrat"/>
                <a:ea typeface="Montserrat"/>
                <a:cs typeface="Montserrat"/>
                <a:sym typeface="Montserrat"/>
              </a:defRPr>
            </a:lvl1pPr>
            <a:lvl2pPr indent="-349250" lvl="1" marL="914400" rtl="0">
              <a:spcBef>
                <a:spcPts val="2100"/>
              </a:spcBef>
              <a:spcAft>
                <a:spcPts val="0"/>
              </a:spcAft>
              <a:buSzPts val="1900"/>
              <a:buFont typeface="Montserrat"/>
              <a:buChar char="○"/>
              <a:defRPr>
                <a:latin typeface="Montserrat"/>
                <a:ea typeface="Montserrat"/>
                <a:cs typeface="Montserrat"/>
                <a:sym typeface="Montserrat"/>
              </a:defRPr>
            </a:lvl2pPr>
            <a:lvl3pPr indent="-349250" lvl="2" marL="1371600" rtl="0">
              <a:spcBef>
                <a:spcPts val="2100"/>
              </a:spcBef>
              <a:spcAft>
                <a:spcPts val="0"/>
              </a:spcAft>
              <a:buSzPts val="1900"/>
              <a:buFont typeface="Montserrat"/>
              <a:buChar char="■"/>
              <a:defRPr>
                <a:latin typeface="Montserrat"/>
                <a:ea typeface="Montserrat"/>
                <a:cs typeface="Montserrat"/>
                <a:sym typeface="Montserrat"/>
              </a:defRPr>
            </a:lvl3pPr>
            <a:lvl4pPr indent="-349250" lvl="3" marL="1828800" rtl="0">
              <a:spcBef>
                <a:spcPts val="2100"/>
              </a:spcBef>
              <a:spcAft>
                <a:spcPts val="0"/>
              </a:spcAft>
              <a:buSzPts val="1900"/>
              <a:buFont typeface="Montserrat"/>
              <a:buChar char="●"/>
              <a:defRPr>
                <a:latin typeface="Montserrat"/>
                <a:ea typeface="Montserrat"/>
                <a:cs typeface="Montserrat"/>
                <a:sym typeface="Montserrat"/>
              </a:defRPr>
            </a:lvl4pPr>
            <a:lvl5pPr indent="-349250" lvl="4" marL="2286000" rtl="0">
              <a:spcBef>
                <a:spcPts val="2100"/>
              </a:spcBef>
              <a:spcAft>
                <a:spcPts val="0"/>
              </a:spcAft>
              <a:buSzPts val="1900"/>
              <a:buFont typeface="Montserrat"/>
              <a:buChar char="○"/>
              <a:defRPr>
                <a:latin typeface="Montserrat"/>
                <a:ea typeface="Montserrat"/>
                <a:cs typeface="Montserrat"/>
                <a:sym typeface="Montserrat"/>
              </a:defRPr>
            </a:lvl5pPr>
            <a:lvl6pPr indent="-349250" lvl="5" marL="2743200" rtl="0">
              <a:spcBef>
                <a:spcPts val="2100"/>
              </a:spcBef>
              <a:spcAft>
                <a:spcPts val="0"/>
              </a:spcAft>
              <a:buSzPts val="1900"/>
              <a:buFont typeface="Montserrat"/>
              <a:buChar char="■"/>
              <a:defRPr>
                <a:latin typeface="Montserrat"/>
                <a:ea typeface="Montserrat"/>
                <a:cs typeface="Montserrat"/>
                <a:sym typeface="Montserrat"/>
              </a:defRPr>
            </a:lvl6pPr>
            <a:lvl7pPr indent="-349250" lvl="6" marL="3200400" rtl="0">
              <a:spcBef>
                <a:spcPts val="2100"/>
              </a:spcBef>
              <a:spcAft>
                <a:spcPts val="0"/>
              </a:spcAft>
              <a:buSzPts val="1900"/>
              <a:buFont typeface="Montserrat"/>
              <a:buChar char="●"/>
              <a:defRPr>
                <a:latin typeface="Montserrat"/>
                <a:ea typeface="Montserrat"/>
                <a:cs typeface="Montserrat"/>
                <a:sym typeface="Montserrat"/>
              </a:defRPr>
            </a:lvl7pPr>
            <a:lvl8pPr indent="-349250" lvl="7" marL="3657600" rtl="0">
              <a:spcBef>
                <a:spcPts val="2100"/>
              </a:spcBef>
              <a:spcAft>
                <a:spcPts val="0"/>
              </a:spcAft>
              <a:buSzPts val="1900"/>
              <a:buFont typeface="Montserrat"/>
              <a:buChar char="○"/>
              <a:defRPr>
                <a:latin typeface="Montserrat"/>
                <a:ea typeface="Montserrat"/>
                <a:cs typeface="Montserrat"/>
                <a:sym typeface="Montserrat"/>
              </a:defRPr>
            </a:lvl8pPr>
            <a:lvl9pPr indent="-349250" lvl="8" marL="4114800" rtl="0">
              <a:spcBef>
                <a:spcPts val="2100"/>
              </a:spcBef>
              <a:spcAft>
                <a:spcPts val="2100"/>
              </a:spcAft>
              <a:buSzPts val="1900"/>
              <a:buFont typeface="Montserrat"/>
              <a:buChar char="■"/>
              <a:defRPr>
                <a:latin typeface="Montserrat"/>
                <a:ea typeface="Montserrat"/>
                <a:cs typeface="Montserrat"/>
                <a:sym typeface="Montserrat"/>
              </a:defRPr>
            </a:lvl9pPr>
          </a:lstStyle>
          <a:p/>
        </p:txBody>
      </p:sp>
      <p:sp>
        <p:nvSpPr>
          <p:cNvPr id="69" name="Google Shape;69;p13"/>
          <p:cNvSpPr txBox="1"/>
          <p:nvPr>
            <p:ph idx="12" type="sldNum"/>
          </p:nvPr>
        </p:nvSpPr>
        <p:spPr>
          <a:xfrm>
            <a:off x="157644" y="6205922"/>
            <a:ext cx="731700" cy="524700"/>
          </a:xfrm>
          <a:prstGeom prst="rect">
            <a:avLst/>
          </a:prstGeom>
        </p:spPr>
        <p:txBody>
          <a:bodyPr anchorCtr="0" anchor="ctr" bIns="121900" lIns="121900" spcFirstLastPara="1" rIns="121900" wrap="square" tIns="12190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sp>
        <p:nvSpPr>
          <p:cNvPr id="71" name="Google Shape;71;p1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2" name="Google Shape;72;p14"/>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73" name="Google Shape;73;p14"/>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74" name="Google Shape;74;p14"/>
          <p:cNvSpPr txBox="1"/>
          <p:nvPr>
            <p:ph idx="12" type="sldNum"/>
          </p:nvPr>
        </p:nvSpPr>
        <p:spPr>
          <a:xfrm>
            <a:off x="157644" y="62059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15"/>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7" name="Google Shape;77;p15"/>
          <p:cNvSpPr txBox="1"/>
          <p:nvPr>
            <p:ph idx="12" type="sldNum"/>
          </p:nvPr>
        </p:nvSpPr>
        <p:spPr>
          <a:xfrm>
            <a:off x="157644" y="62059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sp>
        <p:nvSpPr>
          <p:cNvPr id="79" name="Google Shape;79;p16"/>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80" name="Google Shape;80;p16"/>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81" name="Google Shape;81;p16"/>
          <p:cNvSpPr txBox="1"/>
          <p:nvPr>
            <p:ph idx="12" type="sldNum"/>
          </p:nvPr>
        </p:nvSpPr>
        <p:spPr>
          <a:xfrm>
            <a:off x="157644" y="62059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 name="Shape 82"/>
        <p:cNvGrpSpPr/>
        <p:nvPr/>
      </p:nvGrpSpPr>
      <p:grpSpPr>
        <a:xfrm>
          <a:off x="0" y="0"/>
          <a:ext cx="0" cy="0"/>
          <a:chOff x="0" y="0"/>
          <a:chExt cx="0" cy="0"/>
        </a:xfrm>
      </p:grpSpPr>
      <p:sp>
        <p:nvSpPr>
          <p:cNvPr id="83" name="Google Shape;83;p17"/>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84" name="Google Shape;84;p17"/>
          <p:cNvSpPr txBox="1"/>
          <p:nvPr>
            <p:ph idx="12" type="sldNum"/>
          </p:nvPr>
        </p:nvSpPr>
        <p:spPr>
          <a:xfrm>
            <a:off x="157644" y="62059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18"/>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p18"/>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88" name="Google Shape;88;p18"/>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9" name="Google Shape;89;p18"/>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90" name="Google Shape;90;p18"/>
          <p:cNvSpPr txBox="1"/>
          <p:nvPr>
            <p:ph idx="12" type="sldNum"/>
          </p:nvPr>
        </p:nvSpPr>
        <p:spPr>
          <a:xfrm>
            <a:off x="157644" y="62059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19"/>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rtl="0">
              <a:lnSpc>
                <a:spcPct val="100000"/>
              </a:lnSpc>
              <a:spcBef>
                <a:spcPts val="0"/>
              </a:spcBef>
              <a:spcAft>
                <a:spcPts val="0"/>
              </a:spcAft>
              <a:buSzPts val="2400"/>
              <a:buNone/>
              <a:defRPr/>
            </a:lvl1pPr>
          </a:lstStyle>
          <a:p/>
        </p:txBody>
      </p:sp>
      <p:sp>
        <p:nvSpPr>
          <p:cNvPr id="93" name="Google Shape;93;p19"/>
          <p:cNvSpPr txBox="1"/>
          <p:nvPr>
            <p:ph idx="12" type="sldNum"/>
          </p:nvPr>
        </p:nvSpPr>
        <p:spPr>
          <a:xfrm>
            <a:off x="157644" y="62059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0"/>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96" name="Google Shape;96;p20"/>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
        <p:nvSpPr>
          <p:cNvPr id="97" name="Google Shape;97;p20"/>
          <p:cNvSpPr txBox="1"/>
          <p:nvPr>
            <p:ph idx="12" type="sldNum"/>
          </p:nvPr>
        </p:nvSpPr>
        <p:spPr>
          <a:xfrm>
            <a:off x="157644" y="62059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1"/>
          <p:cNvSpPr txBox="1"/>
          <p:nvPr>
            <p:ph idx="12" type="sldNum"/>
          </p:nvPr>
        </p:nvSpPr>
        <p:spPr>
          <a:xfrm>
            <a:off x="157644" y="62059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line">
  <p:cSld name="Keyline">
    <p:spTree>
      <p:nvGrpSpPr>
        <p:cNvPr id="16" name="Shape 16"/>
        <p:cNvGrpSpPr/>
        <p:nvPr/>
      </p:nvGrpSpPr>
      <p:grpSpPr>
        <a:xfrm>
          <a:off x="0" y="0"/>
          <a:ext cx="0" cy="0"/>
          <a:chOff x="0" y="0"/>
          <a:chExt cx="0" cy="0"/>
        </a:xfrm>
      </p:grpSpPr>
      <p:sp>
        <p:nvSpPr>
          <p:cNvPr id="17" name="Google Shape;17;p3"/>
          <p:cNvSpPr txBox="1"/>
          <p:nvPr>
            <p:ph type="title"/>
          </p:nvPr>
        </p:nvSpPr>
        <p:spPr>
          <a:xfrm>
            <a:off x="300784" y="158637"/>
            <a:ext cx="11565896" cy="820325"/>
          </a:xfrm>
          <a:prstGeom prst="rect">
            <a:avLst/>
          </a:prstGeom>
          <a:noFill/>
          <a:ln>
            <a:noFill/>
          </a:ln>
        </p:spPr>
        <p:txBody>
          <a:bodyPr anchorCtr="0" anchor="ctr" bIns="50400" lIns="100800" spcFirstLastPara="1" rIns="100800" wrap="square" tIns="50400">
            <a:noAutofit/>
          </a:bodyPr>
          <a:lstStyle>
            <a:lvl1pPr lvl="0" algn="l">
              <a:lnSpc>
                <a:spcPct val="100000"/>
              </a:lnSpc>
              <a:spcBef>
                <a:spcPts val="0"/>
              </a:spcBef>
              <a:spcAft>
                <a:spcPts val="0"/>
              </a:spcAft>
              <a:buClr>
                <a:schemeClr val="accent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300784" y="985149"/>
            <a:ext cx="11558673" cy="476292"/>
          </a:xfrm>
          <a:prstGeom prst="rect">
            <a:avLst/>
          </a:prstGeom>
          <a:noFill/>
          <a:ln>
            <a:noFill/>
          </a:ln>
        </p:spPr>
        <p:txBody>
          <a:bodyPr anchorCtr="0" anchor="t" bIns="45700" lIns="91425" spcFirstLastPara="1" rIns="91425" wrap="square" tIns="45700">
            <a:noAutofit/>
          </a:bodyPr>
          <a:lstStyle>
            <a:lvl1pPr indent="-228600" lvl="0" marL="457200" algn="l">
              <a:lnSpc>
                <a:spcPct val="130000"/>
              </a:lnSpc>
              <a:spcBef>
                <a:spcPts val="285"/>
              </a:spcBef>
              <a:spcAft>
                <a:spcPts val="0"/>
              </a:spcAft>
              <a:buSzPts val="1600"/>
              <a:buNone/>
              <a:defRPr sz="1600">
                <a:latin typeface="Montserrat"/>
                <a:ea typeface="Montserrat"/>
                <a:cs typeface="Montserrat"/>
                <a:sym typeface="Montserrat"/>
              </a:defRPr>
            </a:lvl1pPr>
            <a:lvl2pPr indent="-300926" lvl="1" marL="914400" algn="l">
              <a:lnSpc>
                <a:spcPct val="130000"/>
              </a:lnSpc>
              <a:spcBef>
                <a:spcPts val="300"/>
              </a:spcBef>
              <a:spcAft>
                <a:spcPts val="0"/>
              </a:spcAft>
              <a:buSzPts val="1139"/>
              <a:buChar char="•"/>
              <a:defRPr sz="1139">
                <a:latin typeface="Calibri"/>
                <a:ea typeface="Calibri"/>
                <a:cs typeface="Calibri"/>
                <a:sym typeface="Calibri"/>
              </a:defRPr>
            </a:lvl2pPr>
            <a:lvl3pPr indent="-300926" lvl="2" marL="1371600" algn="l">
              <a:lnSpc>
                <a:spcPct val="130000"/>
              </a:lnSpc>
              <a:spcBef>
                <a:spcPts val="300"/>
              </a:spcBef>
              <a:spcAft>
                <a:spcPts val="0"/>
              </a:spcAft>
              <a:buSzPts val="1139"/>
              <a:buChar char="•"/>
              <a:defRPr sz="1139">
                <a:latin typeface="Calibri"/>
                <a:ea typeface="Calibri"/>
                <a:cs typeface="Calibri"/>
                <a:sym typeface="Calibri"/>
              </a:defRPr>
            </a:lvl3pPr>
            <a:lvl4pPr indent="-300926" lvl="3" marL="1828800" algn="l">
              <a:lnSpc>
                <a:spcPct val="130000"/>
              </a:lnSpc>
              <a:spcBef>
                <a:spcPts val="300"/>
              </a:spcBef>
              <a:spcAft>
                <a:spcPts val="0"/>
              </a:spcAft>
              <a:buSzPts val="1139"/>
              <a:buChar char="•"/>
              <a:defRPr sz="1139">
                <a:latin typeface="Calibri"/>
                <a:ea typeface="Calibri"/>
                <a:cs typeface="Calibri"/>
                <a:sym typeface="Calibri"/>
              </a:defRPr>
            </a:lvl4pPr>
            <a:lvl5pPr indent="-300926" lvl="4" marL="2286000" algn="l">
              <a:lnSpc>
                <a:spcPct val="100000"/>
              </a:lnSpc>
              <a:spcBef>
                <a:spcPts val="300"/>
              </a:spcBef>
              <a:spcAft>
                <a:spcPts val="0"/>
              </a:spcAft>
              <a:buClr>
                <a:schemeClr val="dk1"/>
              </a:buClr>
              <a:buSzPts val="1139"/>
              <a:buChar char="»"/>
              <a:defRPr sz="1139">
                <a:latin typeface="Calibri"/>
                <a:ea typeface="Calibri"/>
                <a:cs typeface="Calibri"/>
                <a:sym typeface="Calibri"/>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 name="Google Shape;19;p3"/>
          <p:cNvSpPr txBox="1"/>
          <p:nvPr>
            <p:ph idx="12" type="sldNum"/>
          </p:nvPr>
        </p:nvSpPr>
        <p:spPr>
          <a:xfrm>
            <a:off x="300783" y="6325870"/>
            <a:ext cx="468000" cy="3600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ZA"/>
              <a:t>‹#›</a:t>
            </a:fld>
            <a:endParaRPr/>
          </a:p>
        </p:txBody>
      </p:sp>
      <p:sp>
        <p:nvSpPr>
          <p:cNvPr id="20" name="Google Shape;20;p3"/>
          <p:cNvSpPr txBox="1"/>
          <p:nvPr>
            <p:ph idx="2" type="body"/>
          </p:nvPr>
        </p:nvSpPr>
        <p:spPr>
          <a:xfrm>
            <a:off x="862231" y="6322956"/>
            <a:ext cx="6732000" cy="360000"/>
          </a:xfrm>
          <a:prstGeom prst="rect">
            <a:avLst/>
          </a:prstGeom>
          <a:noFill/>
          <a:ln>
            <a:noFill/>
          </a:ln>
        </p:spPr>
        <p:txBody>
          <a:bodyPr anchorCtr="0" anchor="ctr" bIns="45700" lIns="91425" spcFirstLastPara="1" rIns="91425" wrap="square" tIns="45700">
            <a:noAutofit/>
          </a:bodyPr>
          <a:lstStyle>
            <a:lvl1pPr indent="-228600" lvl="0" marL="457200" algn="l">
              <a:lnSpc>
                <a:spcPct val="130000"/>
              </a:lnSpc>
              <a:spcBef>
                <a:spcPts val="0"/>
              </a:spcBef>
              <a:spcAft>
                <a:spcPts val="0"/>
              </a:spcAft>
              <a:buSzPts val="1000"/>
              <a:buNone/>
              <a:defRPr sz="1000">
                <a:solidFill>
                  <a:schemeClr val="accent3"/>
                </a:solidFill>
                <a:latin typeface="Montserrat"/>
                <a:ea typeface="Montserrat"/>
                <a:cs typeface="Montserrat"/>
                <a:sym typeface="Montserrat"/>
              </a:defRPr>
            </a:lvl1pPr>
            <a:lvl2pPr indent="-228600" lvl="1" marL="914400" algn="l">
              <a:lnSpc>
                <a:spcPct val="130000"/>
              </a:lnSpc>
              <a:spcBef>
                <a:spcPts val="300"/>
              </a:spcBef>
              <a:spcAft>
                <a:spcPts val="0"/>
              </a:spcAft>
              <a:buSzPts val="900"/>
              <a:buNone/>
              <a:defRPr sz="900">
                <a:solidFill>
                  <a:schemeClr val="accent3"/>
                </a:solidFill>
                <a:latin typeface="Montserrat"/>
                <a:ea typeface="Montserrat"/>
                <a:cs typeface="Montserrat"/>
                <a:sym typeface="Montserrat"/>
              </a:defRPr>
            </a:lvl2pPr>
            <a:lvl3pPr indent="-228600" lvl="2" marL="1371600" algn="l">
              <a:lnSpc>
                <a:spcPct val="130000"/>
              </a:lnSpc>
              <a:spcBef>
                <a:spcPts val="300"/>
              </a:spcBef>
              <a:spcAft>
                <a:spcPts val="0"/>
              </a:spcAft>
              <a:buSzPts val="900"/>
              <a:buNone/>
              <a:defRPr sz="900">
                <a:solidFill>
                  <a:schemeClr val="accent3"/>
                </a:solidFill>
                <a:latin typeface="Montserrat"/>
                <a:ea typeface="Montserrat"/>
                <a:cs typeface="Montserrat"/>
                <a:sym typeface="Montserrat"/>
              </a:defRPr>
            </a:lvl3pPr>
            <a:lvl4pPr indent="-228600" lvl="3" marL="1828800" algn="l">
              <a:lnSpc>
                <a:spcPct val="130000"/>
              </a:lnSpc>
              <a:spcBef>
                <a:spcPts val="300"/>
              </a:spcBef>
              <a:spcAft>
                <a:spcPts val="0"/>
              </a:spcAft>
              <a:buSzPts val="900"/>
              <a:buNone/>
              <a:defRPr sz="900">
                <a:solidFill>
                  <a:schemeClr val="accent3"/>
                </a:solidFill>
                <a:latin typeface="Montserrat"/>
                <a:ea typeface="Montserrat"/>
                <a:cs typeface="Montserrat"/>
                <a:sym typeface="Montserrat"/>
              </a:defRPr>
            </a:lvl4pPr>
            <a:lvl5pPr indent="-228600" lvl="4" marL="2286000" algn="l">
              <a:lnSpc>
                <a:spcPct val="100000"/>
              </a:lnSpc>
              <a:spcBef>
                <a:spcPts val="300"/>
              </a:spcBef>
              <a:spcAft>
                <a:spcPts val="0"/>
              </a:spcAft>
              <a:buClr>
                <a:schemeClr val="accent3"/>
              </a:buClr>
              <a:buSzPts val="900"/>
              <a:buNone/>
              <a:defRPr sz="900">
                <a:solidFill>
                  <a:schemeClr val="accent3"/>
                </a:solidFill>
                <a:latin typeface="Montserrat"/>
                <a:ea typeface="Montserrat"/>
                <a:cs typeface="Montserrat"/>
                <a:sym typeface="Montserrat"/>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Content">
  <p:cSld name="1_Title Content">
    <p:spTree>
      <p:nvGrpSpPr>
        <p:cNvPr id="100" name="Shape 100"/>
        <p:cNvGrpSpPr/>
        <p:nvPr/>
      </p:nvGrpSpPr>
      <p:grpSpPr>
        <a:xfrm>
          <a:off x="0" y="0"/>
          <a:ext cx="0" cy="0"/>
          <a:chOff x="0" y="0"/>
          <a:chExt cx="0" cy="0"/>
        </a:xfrm>
      </p:grpSpPr>
      <p:sp>
        <p:nvSpPr>
          <p:cNvPr id="101" name="Google Shape;101;p22"/>
          <p:cNvSpPr txBox="1"/>
          <p:nvPr>
            <p:ph type="title"/>
          </p:nvPr>
        </p:nvSpPr>
        <p:spPr>
          <a:xfrm>
            <a:off x="300784" y="158637"/>
            <a:ext cx="11565900" cy="819900"/>
          </a:xfrm>
          <a:prstGeom prst="rect">
            <a:avLst/>
          </a:prstGeom>
          <a:noFill/>
          <a:ln>
            <a:noFill/>
          </a:ln>
        </p:spPr>
        <p:txBody>
          <a:bodyPr anchorCtr="0" anchor="ctr" bIns="121900" lIns="121900" spcFirstLastPara="1" rIns="121900" wrap="square" tIns="121900">
            <a:noAutofit/>
          </a:bodyPr>
          <a:lstStyle>
            <a:lvl1pPr lvl="0" marR="0" rtl="0" algn="l">
              <a:lnSpc>
                <a:spcPct val="100000"/>
              </a:lnSpc>
              <a:spcBef>
                <a:spcPts val="0"/>
              </a:spcBef>
              <a:spcAft>
                <a:spcPts val="0"/>
              </a:spcAft>
              <a:buClr>
                <a:schemeClr val="accent3"/>
              </a:buClr>
              <a:buSzPts val="2100"/>
              <a:buFont typeface="Montserrat"/>
              <a:buNone/>
              <a:defRPr b="1" i="0" sz="2100" u="none" cap="none" strike="noStrike">
                <a:solidFill>
                  <a:schemeClr val="accent3"/>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02" name="Google Shape;102;p22"/>
          <p:cNvSpPr txBox="1"/>
          <p:nvPr>
            <p:ph idx="1" type="body"/>
          </p:nvPr>
        </p:nvSpPr>
        <p:spPr>
          <a:xfrm>
            <a:off x="300784" y="1139487"/>
            <a:ext cx="11566500" cy="4983600"/>
          </a:xfrm>
          <a:prstGeom prst="rect">
            <a:avLst/>
          </a:prstGeom>
          <a:noFill/>
          <a:ln>
            <a:noFill/>
          </a:ln>
        </p:spPr>
        <p:txBody>
          <a:bodyPr anchorCtr="0" anchor="t" bIns="121900" lIns="121900" spcFirstLastPara="1" rIns="121900" wrap="square" tIns="121900">
            <a:noAutofit/>
          </a:bodyPr>
          <a:lstStyle>
            <a:lvl1pPr indent="-330200" lvl="0" marL="4572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1pPr>
            <a:lvl2pPr indent="-330200" lvl="1" marL="9144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2pPr>
            <a:lvl3pPr indent="-330200" lvl="2" marL="13716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3pPr>
            <a:lvl4pPr indent="-330200" lvl="3" marL="18288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4pPr>
            <a:lvl5pPr indent="-330200" lvl="4" marL="22860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
        <p:nvSpPr>
          <p:cNvPr id="103" name="Google Shape;103;p22"/>
          <p:cNvSpPr txBox="1"/>
          <p:nvPr>
            <p:ph idx="2" type="body"/>
          </p:nvPr>
        </p:nvSpPr>
        <p:spPr>
          <a:xfrm>
            <a:off x="862231" y="6322956"/>
            <a:ext cx="6732000" cy="360000"/>
          </a:xfrm>
          <a:prstGeom prst="rect">
            <a:avLst/>
          </a:prstGeom>
          <a:noFill/>
          <a:ln>
            <a:noFill/>
          </a:ln>
        </p:spPr>
        <p:txBody>
          <a:bodyPr anchorCtr="0" anchor="ctr" bIns="121900" lIns="121900" spcFirstLastPara="1" rIns="121900" wrap="square" tIns="121900">
            <a:noAutofit/>
          </a:bodyPr>
          <a:lstStyle>
            <a:lvl1pPr indent="-228600" lvl="0" marL="457200" marR="0" rtl="0" algn="l">
              <a:lnSpc>
                <a:spcPct val="130000"/>
              </a:lnSpc>
              <a:spcBef>
                <a:spcPts val="0"/>
              </a:spcBef>
              <a:spcAft>
                <a:spcPts val="0"/>
              </a:spcAft>
              <a:buClr>
                <a:schemeClr val="dk1"/>
              </a:buClr>
              <a:buSzPts val="1100"/>
              <a:buFont typeface="Arial"/>
              <a:buNone/>
              <a:defRPr b="0" i="0" sz="1100" u="none" cap="none" strike="noStrike">
                <a:solidFill>
                  <a:schemeClr val="accent3"/>
                </a:solidFill>
                <a:latin typeface="Montserrat"/>
                <a:ea typeface="Montserrat"/>
                <a:cs typeface="Montserrat"/>
                <a:sym typeface="Montserrat"/>
              </a:defRPr>
            </a:lvl1pPr>
            <a:lvl2pPr indent="-228600" lvl="1" marL="9144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2pPr>
            <a:lvl3pPr indent="-228600" lvl="2" marL="13716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3pPr>
            <a:lvl4pPr indent="-228600" lvl="3" marL="18288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4pPr>
            <a:lvl5pPr indent="-228600" lvl="4" marL="2286000" marR="0" rtl="0" algn="l">
              <a:lnSpc>
                <a:spcPct val="100000"/>
              </a:lnSpc>
              <a:spcBef>
                <a:spcPts val="300"/>
              </a:spcBef>
              <a:spcAft>
                <a:spcPts val="0"/>
              </a:spcAft>
              <a:buClr>
                <a:schemeClr val="accent3"/>
              </a:buClr>
              <a:buSzPts val="900"/>
              <a:buFont typeface="Arial"/>
              <a:buNone/>
              <a:defRPr b="0" i="0" sz="900" u="none" cap="none" strike="noStrike">
                <a:solidFill>
                  <a:schemeClr val="accent3"/>
                </a:solidFill>
                <a:latin typeface="Montserrat"/>
                <a:ea typeface="Montserrat"/>
                <a:cs typeface="Montserrat"/>
                <a:sym typeface="Montserra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
        <p:nvSpPr>
          <p:cNvPr id="104" name="Google Shape;104;p22"/>
          <p:cNvSpPr txBox="1"/>
          <p:nvPr>
            <p:ph idx="12" type="sldNum"/>
          </p:nvPr>
        </p:nvSpPr>
        <p:spPr>
          <a:xfrm>
            <a:off x="300783" y="6325870"/>
            <a:ext cx="468000" cy="3600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1pPr>
            <a:lvl2pPr indent="0" lvl="1"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2pPr>
            <a:lvl3pPr indent="0" lvl="2"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3pPr>
            <a:lvl4pPr indent="0" lvl="3"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4pPr>
            <a:lvl5pPr indent="0" lvl="4"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5pPr>
            <a:lvl6pPr indent="0" lvl="5"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6pPr>
            <a:lvl7pPr indent="0" lvl="6"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7pPr>
            <a:lvl8pPr indent="0" lvl="7"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8pPr>
            <a:lvl9pPr indent="0" lvl="8"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_1">
    <p:spTree>
      <p:nvGrpSpPr>
        <p:cNvPr id="105" name="Shape 105"/>
        <p:cNvGrpSpPr/>
        <p:nvPr/>
      </p:nvGrpSpPr>
      <p:grpSpPr>
        <a:xfrm>
          <a:off x="0" y="0"/>
          <a:ext cx="0" cy="0"/>
          <a:chOff x="0" y="0"/>
          <a:chExt cx="0" cy="0"/>
        </a:xfrm>
      </p:grpSpPr>
      <p:sp>
        <p:nvSpPr>
          <p:cNvPr id="106" name="Google Shape;106;p23"/>
          <p:cNvSpPr txBox="1"/>
          <p:nvPr>
            <p:ph type="title"/>
          </p:nvPr>
        </p:nvSpPr>
        <p:spPr>
          <a:xfrm>
            <a:off x="300784" y="158637"/>
            <a:ext cx="11565900" cy="820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3"/>
              </a:buClr>
              <a:buSzPts val="2100"/>
              <a:buFont typeface="Montserrat"/>
              <a:buNone/>
              <a:defRPr b="1" i="0" sz="2100" u="none" cap="none" strike="noStrike">
                <a:solidFill>
                  <a:schemeClr val="accent3"/>
                </a:solidFill>
                <a:latin typeface="Montserrat"/>
                <a:ea typeface="Montserrat"/>
                <a:cs typeface="Montserrat"/>
                <a:sym typeface="Montserrat"/>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25"/>
          <p:cNvSpPr txBox="1"/>
          <p:nvPr>
            <p:ph idx="1" type="body"/>
          </p:nvPr>
        </p:nvSpPr>
        <p:spPr>
          <a:xfrm>
            <a:off x="300568" y="6449535"/>
            <a:ext cx="8310000" cy="318000"/>
          </a:xfrm>
          <a:prstGeom prst="rect">
            <a:avLst/>
          </a:prstGeom>
          <a:noFill/>
          <a:ln>
            <a:noFill/>
          </a:ln>
        </p:spPr>
        <p:txBody>
          <a:bodyPr anchorCtr="0" anchor="t" bIns="86800" lIns="86800" spcFirstLastPara="1" rIns="86800" wrap="square" tIns="86800">
            <a:noAutofit/>
          </a:bodyPr>
          <a:lstStyle>
            <a:lvl1pPr indent="-228600" lvl="0" marL="457200" marR="0" rtl="0" algn="l">
              <a:lnSpc>
                <a:spcPct val="130000"/>
              </a:lnSpc>
              <a:spcBef>
                <a:spcPts val="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1pPr>
            <a:lvl2pPr indent="-228600" lvl="1" marL="9144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2pPr>
            <a:lvl3pPr indent="-228600" lvl="2" marL="13716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3pPr>
            <a:lvl4pPr indent="-228600" lvl="3" marL="18288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4pPr>
            <a:lvl5pPr indent="-228600" lvl="4" marL="2286000" marR="0" rtl="0" algn="l">
              <a:spcBef>
                <a:spcPts val="300"/>
              </a:spcBef>
              <a:spcAft>
                <a:spcPts val="0"/>
              </a:spcAft>
              <a:buClr>
                <a:schemeClr val="accent3"/>
              </a:buClr>
              <a:buSzPts val="900"/>
              <a:buFont typeface="Arial"/>
              <a:buNone/>
              <a:defRPr b="0" i="0" sz="900" u="none" cap="none" strike="noStrike">
                <a:solidFill>
                  <a:schemeClr val="accent3"/>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
        <p:nvSpPr>
          <p:cNvPr id="113" name="Google Shape;113;p25"/>
          <p:cNvSpPr txBox="1"/>
          <p:nvPr>
            <p:ph idx="2" type="subTitle"/>
          </p:nvPr>
        </p:nvSpPr>
        <p:spPr>
          <a:xfrm>
            <a:off x="1907200" y="3790533"/>
            <a:ext cx="8377500" cy="1056900"/>
          </a:xfrm>
          <a:prstGeom prst="rect">
            <a:avLst/>
          </a:prstGeom>
          <a:solidFill>
            <a:srgbClr val="999999">
              <a:alpha val="63690"/>
            </a:srgbClr>
          </a:solidFill>
        </p:spPr>
        <p:txBody>
          <a:bodyPr anchorCtr="0" anchor="ctr" bIns="86800" lIns="86800" spcFirstLastPara="1" rIns="86800" wrap="square" tIns="86800">
            <a:noAutofit/>
          </a:bodyPr>
          <a:lstStyle>
            <a:lvl1pPr lvl="0" rtl="0" algn="ctr">
              <a:lnSpc>
                <a:spcPct val="100000"/>
              </a:lnSpc>
              <a:spcBef>
                <a:spcPts val="300"/>
              </a:spcBef>
              <a:spcAft>
                <a:spcPts val="0"/>
              </a:spcAft>
              <a:buClr>
                <a:srgbClr val="FFFFFF"/>
              </a:buClr>
              <a:buSzPts val="3700"/>
              <a:buFont typeface="Montserrat"/>
              <a:buNone/>
              <a:defRPr sz="3700">
                <a:solidFill>
                  <a:srgbClr val="FFFFFF"/>
                </a:solidFill>
                <a:latin typeface="Montserrat"/>
                <a:ea typeface="Montserrat"/>
                <a:cs typeface="Montserrat"/>
                <a:sym typeface="Montserrat"/>
              </a:defRPr>
            </a:lvl1pPr>
            <a:lvl2pPr lvl="1" rtl="0" algn="ctr">
              <a:lnSpc>
                <a:spcPct val="100000"/>
              </a:lnSpc>
              <a:spcBef>
                <a:spcPts val="300"/>
              </a:spcBef>
              <a:spcAft>
                <a:spcPts val="0"/>
              </a:spcAft>
              <a:buClr>
                <a:srgbClr val="FFFFFF"/>
              </a:buClr>
              <a:buSzPts val="3700"/>
              <a:buFont typeface="Montserrat"/>
              <a:buNone/>
              <a:defRPr sz="3700">
                <a:solidFill>
                  <a:srgbClr val="FFFFFF"/>
                </a:solidFill>
                <a:latin typeface="Montserrat"/>
                <a:ea typeface="Montserrat"/>
                <a:cs typeface="Montserrat"/>
                <a:sym typeface="Montserrat"/>
              </a:defRPr>
            </a:lvl2pPr>
            <a:lvl3pPr lvl="2" rtl="0" algn="ctr">
              <a:lnSpc>
                <a:spcPct val="100000"/>
              </a:lnSpc>
              <a:spcBef>
                <a:spcPts val="300"/>
              </a:spcBef>
              <a:spcAft>
                <a:spcPts val="0"/>
              </a:spcAft>
              <a:buClr>
                <a:srgbClr val="FFFFFF"/>
              </a:buClr>
              <a:buSzPts val="3700"/>
              <a:buFont typeface="Montserrat"/>
              <a:buNone/>
              <a:defRPr sz="3700">
                <a:solidFill>
                  <a:srgbClr val="FFFFFF"/>
                </a:solidFill>
                <a:latin typeface="Montserrat"/>
                <a:ea typeface="Montserrat"/>
                <a:cs typeface="Montserrat"/>
                <a:sym typeface="Montserrat"/>
              </a:defRPr>
            </a:lvl3pPr>
            <a:lvl4pPr lvl="3" rtl="0" algn="ctr">
              <a:lnSpc>
                <a:spcPct val="100000"/>
              </a:lnSpc>
              <a:spcBef>
                <a:spcPts val="300"/>
              </a:spcBef>
              <a:spcAft>
                <a:spcPts val="0"/>
              </a:spcAft>
              <a:buClr>
                <a:srgbClr val="FFFFFF"/>
              </a:buClr>
              <a:buSzPts val="3700"/>
              <a:buFont typeface="Montserrat"/>
              <a:buNone/>
              <a:defRPr sz="3700">
                <a:solidFill>
                  <a:srgbClr val="FFFFFF"/>
                </a:solidFill>
                <a:latin typeface="Montserrat"/>
                <a:ea typeface="Montserrat"/>
                <a:cs typeface="Montserrat"/>
                <a:sym typeface="Montserrat"/>
              </a:defRPr>
            </a:lvl4pPr>
            <a:lvl5pPr lvl="4" rtl="0" algn="ctr">
              <a:lnSpc>
                <a:spcPct val="100000"/>
              </a:lnSpc>
              <a:spcBef>
                <a:spcPts val="400"/>
              </a:spcBef>
              <a:spcAft>
                <a:spcPts val="0"/>
              </a:spcAft>
              <a:buClr>
                <a:srgbClr val="FFFFFF"/>
              </a:buClr>
              <a:buSzPts val="3700"/>
              <a:buFont typeface="Montserrat"/>
              <a:buNone/>
              <a:defRPr sz="3700">
                <a:solidFill>
                  <a:srgbClr val="FFFFFF"/>
                </a:solidFill>
                <a:latin typeface="Montserrat"/>
                <a:ea typeface="Montserrat"/>
                <a:cs typeface="Montserrat"/>
                <a:sym typeface="Montserrat"/>
              </a:defRPr>
            </a:lvl5pPr>
            <a:lvl6pPr lvl="5" rtl="0" algn="ctr">
              <a:lnSpc>
                <a:spcPct val="100000"/>
              </a:lnSpc>
              <a:spcBef>
                <a:spcPts val="400"/>
              </a:spcBef>
              <a:spcAft>
                <a:spcPts val="0"/>
              </a:spcAft>
              <a:buClr>
                <a:srgbClr val="FFFFFF"/>
              </a:buClr>
              <a:buSzPts val="3700"/>
              <a:buFont typeface="Montserrat"/>
              <a:buNone/>
              <a:defRPr sz="3700">
                <a:solidFill>
                  <a:srgbClr val="FFFFFF"/>
                </a:solidFill>
                <a:latin typeface="Montserrat"/>
                <a:ea typeface="Montserrat"/>
                <a:cs typeface="Montserrat"/>
                <a:sym typeface="Montserrat"/>
              </a:defRPr>
            </a:lvl6pPr>
            <a:lvl7pPr lvl="6" rtl="0" algn="ctr">
              <a:lnSpc>
                <a:spcPct val="100000"/>
              </a:lnSpc>
              <a:spcBef>
                <a:spcPts val="400"/>
              </a:spcBef>
              <a:spcAft>
                <a:spcPts val="0"/>
              </a:spcAft>
              <a:buClr>
                <a:srgbClr val="FFFFFF"/>
              </a:buClr>
              <a:buSzPts val="3700"/>
              <a:buFont typeface="Montserrat"/>
              <a:buNone/>
              <a:defRPr sz="3700">
                <a:solidFill>
                  <a:srgbClr val="FFFFFF"/>
                </a:solidFill>
                <a:latin typeface="Montserrat"/>
                <a:ea typeface="Montserrat"/>
                <a:cs typeface="Montserrat"/>
                <a:sym typeface="Montserrat"/>
              </a:defRPr>
            </a:lvl7pPr>
            <a:lvl8pPr lvl="7" rtl="0" algn="ctr">
              <a:lnSpc>
                <a:spcPct val="100000"/>
              </a:lnSpc>
              <a:spcBef>
                <a:spcPts val="400"/>
              </a:spcBef>
              <a:spcAft>
                <a:spcPts val="0"/>
              </a:spcAft>
              <a:buClr>
                <a:srgbClr val="FFFFFF"/>
              </a:buClr>
              <a:buSzPts val="3700"/>
              <a:buFont typeface="Montserrat"/>
              <a:buNone/>
              <a:defRPr sz="3700">
                <a:solidFill>
                  <a:srgbClr val="FFFFFF"/>
                </a:solidFill>
                <a:latin typeface="Montserrat"/>
                <a:ea typeface="Montserrat"/>
                <a:cs typeface="Montserrat"/>
                <a:sym typeface="Montserrat"/>
              </a:defRPr>
            </a:lvl8pPr>
            <a:lvl9pPr lvl="8" rtl="0" algn="ctr">
              <a:lnSpc>
                <a:spcPct val="100000"/>
              </a:lnSpc>
              <a:spcBef>
                <a:spcPts val="400"/>
              </a:spcBef>
              <a:spcAft>
                <a:spcPts val="0"/>
              </a:spcAft>
              <a:buClr>
                <a:srgbClr val="FFFFFF"/>
              </a:buClr>
              <a:buSzPts val="3700"/>
              <a:buFont typeface="Montserrat"/>
              <a:buNone/>
              <a:defRPr sz="3700">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line Content">
  <p:cSld name="Keyline Content">
    <p:spTree>
      <p:nvGrpSpPr>
        <p:cNvPr id="114" name="Shape 114"/>
        <p:cNvGrpSpPr/>
        <p:nvPr/>
      </p:nvGrpSpPr>
      <p:grpSpPr>
        <a:xfrm>
          <a:off x="0" y="0"/>
          <a:ext cx="0" cy="0"/>
          <a:chOff x="0" y="0"/>
          <a:chExt cx="0" cy="0"/>
        </a:xfrm>
      </p:grpSpPr>
      <p:sp>
        <p:nvSpPr>
          <p:cNvPr id="115" name="Google Shape;115;p26"/>
          <p:cNvSpPr txBox="1"/>
          <p:nvPr>
            <p:ph type="title"/>
          </p:nvPr>
        </p:nvSpPr>
        <p:spPr>
          <a:xfrm>
            <a:off x="300792" y="158633"/>
            <a:ext cx="5795100" cy="820500"/>
          </a:xfrm>
          <a:prstGeom prst="rect">
            <a:avLst/>
          </a:prstGeom>
          <a:noFill/>
          <a:ln>
            <a:noFill/>
          </a:ln>
        </p:spPr>
        <p:txBody>
          <a:bodyPr anchorCtr="0" anchor="ctr" bIns="86800" lIns="86800" spcFirstLastPara="1" rIns="86800" wrap="square" tIns="86800">
            <a:noAutofit/>
          </a:bodyPr>
          <a:lstStyle>
            <a:lvl1pPr indent="0" lvl="0" marL="0" marR="0" rtl="0" algn="l">
              <a:spcBef>
                <a:spcPts val="0"/>
              </a:spcBef>
              <a:spcAft>
                <a:spcPts val="0"/>
              </a:spcAft>
              <a:buClr>
                <a:schemeClr val="accent3"/>
              </a:buClr>
              <a:buSzPts val="2100"/>
              <a:buFont typeface="Montserrat"/>
              <a:buNone/>
              <a:defRPr b="1" i="0" sz="2100" u="none" cap="none" strike="noStrike">
                <a:solidFill>
                  <a:schemeClr val="accent3"/>
                </a:solidFill>
                <a:latin typeface="Montserrat"/>
                <a:ea typeface="Montserrat"/>
                <a:cs typeface="Montserrat"/>
                <a:sym typeface="Montserrat"/>
              </a:defRPr>
            </a:lvl1pPr>
            <a:lvl2pPr indent="0" lvl="1" rtl="0">
              <a:spcBef>
                <a:spcPts val="0"/>
              </a:spcBef>
              <a:spcAft>
                <a:spcPts val="0"/>
              </a:spcAft>
              <a:buSzPts val="1300"/>
              <a:buNone/>
              <a:defRPr sz="1700"/>
            </a:lvl2pPr>
            <a:lvl3pPr indent="0" lvl="2" rtl="0">
              <a:spcBef>
                <a:spcPts val="0"/>
              </a:spcBef>
              <a:spcAft>
                <a:spcPts val="0"/>
              </a:spcAft>
              <a:buSzPts val="1300"/>
              <a:buNone/>
              <a:defRPr sz="1700"/>
            </a:lvl3pPr>
            <a:lvl4pPr indent="0" lvl="3" rtl="0">
              <a:spcBef>
                <a:spcPts val="0"/>
              </a:spcBef>
              <a:spcAft>
                <a:spcPts val="0"/>
              </a:spcAft>
              <a:buSzPts val="1300"/>
              <a:buNone/>
              <a:defRPr sz="1700"/>
            </a:lvl4pPr>
            <a:lvl5pPr indent="0" lvl="4" rtl="0">
              <a:spcBef>
                <a:spcPts val="0"/>
              </a:spcBef>
              <a:spcAft>
                <a:spcPts val="0"/>
              </a:spcAft>
              <a:buSzPts val="1300"/>
              <a:buNone/>
              <a:defRPr sz="1700"/>
            </a:lvl5pPr>
            <a:lvl6pPr indent="0" lvl="5" rtl="0">
              <a:spcBef>
                <a:spcPts val="0"/>
              </a:spcBef>
              <a:spcAft>
                <a:spcPts val="0"/>
              </a:spcAft>
              <a:buSzPts val="1300"/>
              <a:buNone/>
              <a:defRPr sz="1700"/>
            </a:lvl6pPr>
            <a:lvl7pPr indent="0" lvl="6" rtl="0">
              <a:spcBef>
                <a:spcPts val="0"/>
              </a:spcBef>
              <a:spcAft>
                <a:spcPts val="0"/>
              </a:spcAft>
              <a:buSzPts val="1300"/>
              <a:buNone/>
              <a:defRPr sz="1700"/>
            </a:lvl7pPr>
            <a:lvl8pPr indent="0" lvl="7" rtl="0">
              <a:spcBef>
                <a:spcPts val="0"/>
              </a:spcBef>
              <a:spcAft>
                <a:spcPts val="0"/>
              </a:spcAft>
              <a:buSzPts val="1300"/>
              <a:buNone/>
              <a:defRPr sz="1700"/>
            </a:lvl8pPr>
            <a:lvl9pPr indent="0" lvl="8" rtl="0">
              <a:spcBef>
                <a:spcPts val="0"/>
              </a:spcBef>
              <a:spcAft>
                <a:spcPts val="0"/>
              </a:spcAft>
              <a:buSzPts val="1300"/>
              <a:buNone/>
              <a:defRPr sz="1700"/>
            </a:lvl9pPr>
          </a:lstStyle>
          <a:p/>
        </p:txBody>
      </p:sp>
      <p:sp>
        <p:nvSpPr>
          <p:cNvPr id="116" name="Google Shape;116;p26"/>
          <p:cNvSpPr txBox="1"/>
          <p:nvPr>
            <p:ph idx="1" type="body"/>
          </p:nvPr>
        </p:nvSpPr>
        <p:spPr>
          <a:xfrm>
            <a:off x="300786" y="1461444"/>
            <a:ext cx="11612700" cy="4715100"/>
          </a:xfrm>
          <a:prstGeom prst="rect">
            <a:avLst/>
          </a:prstGeom>
          <a:noFill/>
          <a:ln>
            <a:noFill/>
          </a:ln>
        </p:spPr>
        <p:txBody>
          <a:bodyPr anchorCtr="0" anchor="t" bIns="86800" lIns="86800" spcFirstLastPara="1" rIns="86800" wrap="square" tIns="86800">
            <a:noAutofit/>
          </a:bodyPr>
          <a:lstStyle>
            <a:lvl1pPr indent="-330200" lvl="0" marL="4572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1pPr>
            <a:lvl2pPr indent="-330200" lvl="1" marL="9144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2pPr>
            <a:lvl3pPr indent="-330200" lvl="2" marL="13716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3pPr>
            <a:lvl4pPr indent="-330200" lvl="3" marL="18288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4pPr>
            <a:lvl5pPr indent="-330200" lvl="4" marL="22860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
        <p:nvSpPr>
          <p:cNvPr id="117" name="Google Shape;117;p26"/>
          <p:cNvSpPr txBox="1"/>
          <p:nvPr>
            <p:ph idx="2" type="body"/>
          </p:nvPr>
        </p:nvSpPr>
        <p:spPr>
          <a:xfrm>
            <a:off x="300786" y="985149"/>
            <a:ext cx="11558700" cy="476400"/>
          </a:xfrm>
          <a:prstGeom prst="rect">
            <a:avLst/>
          </a:prstGeom>
          <a:noFill/>
          <a:ln>
            <a:noFill/>
          </a:ln>
        </p:spPr>
        <p:txBody>
          <a:bodyPr anchorCtr="0" anchor="t" bIns="86800" lIns="86800" spcFirstLastPara="1" rIns="86800" wrap="square" tIns="86800">
            <a:noAutofit/>
          </a:bodyPr>
          <a:lstStyle>
            <a:lvl1pPr indent="-228600" lvl="0" marL="457200" marR="0" rtl="0" algn="l">
              <a:lnSpc>
                <a:spcPct val="130000"/>
              </a:lnSpc>
              <a:spcBef>
                <a:spcPts val="300"/>
              </a:spcBef>
              <a:spcAft>
                <a:spcPts val="0"/>
              </a:spcAft>
              <a:buClr>
                <a:schemeClr val="dk1"/>
              </a:buClr>
              <a:buSzPts val="1600"/>
              <a:buFont typeface="Arial"/>
              <a:buNone/>
              <a:defRPr b="0" i="0" sz="1600" u="none" cap="none" strike="noStrike">
                <a:solidFill>
                  <a:schemeClr val="dk1"/>
                </a:solidFill>
                <a:latin typeface="Montserrat"/>
                <a:ea typeface="Montserrat"/>
                <a:cs typeface="Montserrat"/>
                <a:sym typeface="Montserrat"/>
              </a:defRPr>
            </a:lvl1pPr>
            <a:lvl2pPr indent="-304800" lvl="1" marL="9144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304800" lvl="3" marL="18288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
        <p:nvSpPr>
          <p:cNvPr id="118" name="Google Shape;118;p26"/>
          <p:cNvSpPr txBox="1"/>
          <p:nvPr>
            <p:ph idx="12" type="sldNum"/>
          </p:nvPr>
        </p:nvSpPr>
        <p:spPr>
          <a:xfrm>
            <a:off x="300784" y="6325870"/>
            <a:ext cx="468000" cy="360000"/>
          </a:xfrm>
          <a:prstGeom prst="rect">
            <a:avLst/>
          </a:prstGeom>
          <a:noFill/>
          <a:ln>
            <a:noFill/>
          </a:ln>
        </p:spPr>
        <p:txBody>
          <a:bodyPr anchorCtr="0" anchor="ctr" bIns="43400" lIns="86800" spcFirstLastPara="1" rIns="86800" wrap="square" tIns="43400">
            <a:noAutofit/>
          </a:bodyPr>
          <a:lstStyle>
            <a:lvl1pPr indent="0" lvl="0" marL="0" marR="0" rtl="0" algn="l">
              <a:spcBef>
                <a:spcPts val="0"/>
              </a:spcBef>
              <a:buNone/>
              <a:defRPr b="0" i="0" sz="1100" u="none" cap="none" strike="noStrike">
                <a:solidFill>
                  <a:srgbClr val="888888"/>
                </a:solidFill>
                <a:latin typeface="Montserrat"/>
                <a:ea typeface="Montserrat"/>
                <a:cs typeface="Montserrat"/>
                <a:sym typeface="Montserrat"/>
              </a:defRPr>
            </a:lvl1pPr>
            <a:lvl2pPr indent="0" lvl="1" marL="0" marR="0" rtl="0" algn="l">
              <a:spcBef>
                <a:spcPts val="0"/>
              </a:spcBef>
              <a:buNone/>
              <a:defRPr b="0" i="0" sz="1100" u="none" cap="none" strike="noStrike">
                <a:solidFill>
                  <a:srgbClr val="888888"/>
                </a:solidFill>
                <a:latin typeface="Montserrat"/>
                <a:ea typeface="Montserrat"/>
                <a:cs typeface="Montserrat"/>
                <a:sym typeface="Montserrat"/>
              </a:defRPr>
            </a:lvl2pPr>
            <a:lvl3pPr indent="0" lvl="2" marL="0" marR="0" rtl="0" algn="l">
              <a:spcBef>
                <a:spcPts val="0"/>
              </a:spcBef>
              <a:buNone/>
              <a:defRPr b="0" i="0" sz="1100" u="none" cap="none" strike="noStrike">
                <a:solidFill>
                  <a:srgbClr val="888888"/>
                </a:solidFill>
                <a:latin typeface="Montserrat"/>
                <a:ea typeface="Montserrat"/>
                <a:cs typeface="Montserrat"/>
                <a:sym typeface="Montserrat"/>
              </a:defRPr>
            </a:lvl3pPr>
            <a:lvl4pPr indent="0" lvl="3" marL="0" marR="0" rtl="0" algn="l">
              <a:spcBef>
                <a:spcPts val="0"/>
              </a:spcBef>
              <a:buNone/>
              <a:defRPr b="0" i="0" sz="1100" u="none" cap="none" strike="noStrike">
                <a:solidFill>
                  <a:srgbClr val="888888"/>
                </a:solidFill>
                <a:latin typeface="Montserrat"/>
                <a:ea typeface="Montserrat"/>
                <a:cs typeface="Montserrat"/>
                <a:sym typeface="Montserrat"/>
              </a:defRPr>
            </a:lvl4pPr>
            <a:lvl5pPr indent="0" lvl="4" marL="0" marR="0" rtl="0" algn="l">
              <a:spcBef>
                <a:spcPts val="0"/>
              </a:spcBef>
              <a:buNone/>
              <a:defRPr b="0" i="0" sz="1100" u="none" cap="none" strike="noStrike">
                <a:solidFill>
                  <a:srgbClr val="888888"/>
                </a:solidFill>
                <a:latin typeface="Montserrat"/>
                <a:ea typeface="Montserrat"/>
                <a:cs typeface="Montserrat"/>
                <a:sym typeface="Montserrat"/>
              </a:defRPr>
            </a:lvl5pPr>
            <a:lvl6pPr indent="0" lvl="5" marL="0" marR="0" rtl="0" algn="l">
              <a:spcBef>
                <a:spcPts val="0"/>
              </a:spcBef>
              <a:buNone/>
              <a:defRPr b="0" i="0" sz="1100" u="none" cap="none" strike="noStrike">
                <a:solidFill>
                  <a:srgbClr val="888888"/>
                </a:solidFill>
                <a:latin typeface="Montserrat"/>
                <a:ea typeface="Montserrat"/>
                <a:cs typeface="Montserrat"/>
                <a:sym typeface="Montserrat"/>
              </a:defRPr>
            </a:lvl6pPr>
            <a:lvl7pPr indent="0" lvl="6" marL="0" marR="0" rtl="0" algn="l">
              <a:spcBef>
                <a:spcPts val="0"/>
              </a:spcBef>
              <a:buNone/>
              <a:defRPr b="0" i="0" sz="1100" u="none" cap="none" strike="noStrike">
                <a:solidFill>
                  <a:srgbClr val="888888"/>
                </a:solidFill>
                <a:latin typeface="Montserrat"/>
                <a:ea typeface="Montserrat"/>
                <a:cs typeface="Montserrat"/>
                <a:sym typeface="Montserrat"/>
              </a:defRPr>
            </a:lvl7pPr>
            <a:lvl8pPr indent="0" lvl="7" marL="0" marR="0" rtl="0" algn="l">
              <a:spcBef>
                <a:spcPts val="0"/>
              </a:spcBef>
              <a:buNone/>
              <a:defRPr b="0" i="0" sz="1100" u="none" cap="none" strike="noStrike">
                <a:solidFill>
                  <a:srgbClr val="888888"/>
                </a:solidFill>
                <a:latin typeface="Montserrat"/>
                <a:ea typeface="Montserrat"/>
                <a:cs typeface="Montserrat"/>
                <a:sym typeface="Montserrat"/>
              </a:defRPr>
            </a:lvl8pPr>
            <a:lvl9pPr indent="0" lvl="8" marL="0" marR="0" rtl="0" algn="l">
              <a:spcBef>
                <a:spcPts val="0"/>
              </a:spcBef>
              <a:buNone/>
              <a:defRPr b="0" i="0" sz="1100" u="none" cap="none" strike="noStrike">
                <a:solidFill>
                  <a:srgbClr val="88888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ZA"/>
              <a:t>‹#›</a:t>
            </a:fld>
            <a:endParaRPr/>
          </a:p>
        </p:txBody>
      </p:sp>
      <p:sp>
        <p:nvSpPr>
          <p:cNvPr id="119" name="Google Shape;119;p26"/>
          <p:cNvSpPr txBox="1"/>
          <p:nvPr>
            <p:ph idx="3" type="body"/>
          </p:nvPr>
        </p:nvSpPr>
        <p:spPr>
          <a:xfrm>
            <a:off x="862232" y="6322956"/>
            <a:ext cx="6732000" cy="360000"/>
          </a:xfrm>
          <a:prstGeom prst="rect">
            <a:avLst/>
          </a:prstGeom>
          <a:noFill/>
          <a:ln>
            <a:noFill/>
          </a:ln>
        </p:spPr>
        <p:txBody>
          <a:bodyPr anchorCtr="0" anchor="ctr" bIns="86800" lIns="86800" spcFirstLastPara="1" rIns="86800" wrap="square" tIns="86800">
            <a:noAutofit/>
          </a:bodyPr>
          <a:lstStyle>
            <a:lvl1pPr indent="-228600" lvl="0" marL="457200" marR="0" rtl="0" algn="l">
              <a:lnSpc>
                <a:spcPct val="130000"/>
              </a:lnSpc>
              <a:spcBef>
                <a:spcPts val="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1pPr>
            <a:lvl2pPr indent="-228600" lvl="1" marL="9144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2pPr>
            <a:lvl3pPr indent="-228600" lvl="2" marL="13716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3pPr>
            <a:lvl4pPr indent="-228600" lvl="3" marL="18288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4pPr>
            <a:lvl5pPr indent="-228600" lvl="4" marL="2286000" marR="0" rtl="0" algn="l">
              <a:spcBef>
                <a:spcPts val="300"/>
              </a:spcBef>
              <a:spcAft>
                <a:spcPts val="0"/>
              </a:spcAft>
              <a:buClr>
                <a:schemeClr val="accent3"/>
              </a:buClr>
              <a:buSzPts val="900"/>
              <a:buFont typeface="Arial"/>
              <a:buNone/>
              <a:defRPr b="0" i="0" sz="900" u="none" cap="none" strike="noStrike">
                <a:solidFill>
                  <a:schemeClr val="accent3"/>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line">
  <p:cSld name="Keyline">
    <p:spTree>
      <p:nvGrpSpPr>
        <p:cNvPr id="120" name="Shape 120"/>
        <p:cNvGrpSpPr/>
        <p:nvPr/>
      </p:nvGrpSpPr>
      <p:grpSpPr>
        <a:xfrm>
          <a:off x="0" y="0"/>
          <a:ext cx="0" cy="0"/>
          <a:chOff x="0" y="0"/>
          <a:chExt cx="0" cy="0"/>
        </a:xfrm>
      </p:grpSpPr>
      <p:sp>
        <p:nvSpPr>
          <p:cNvPr id="121" name="Google Shape;121;p27"/>
          <p:cNvSpPr txBox="1"/>
          <p:nvPr>
            <p:ph type="title"/>
          </p:nvPr>
        </p:nvSpPr>
        <p:spPr>
          <a:xfrm>
            <a:off x="300792" y="158633"/>
            <a:ext cx="5806800" cy="820500"/>
          </a:xfrm>
          <a:prstGeom prst="rect">
            <a:avLst/>
          </a:prstGeom>
          <a:noFill/>
          <a:ln>
            <a:noFill/>
          </a:ln>
        </p:spPr>
        <p:txBody>
          <a:bodyPr anchorCtr="0" anchor="ctr" bIns="86800" lIns="86800" spcFirstLastPara="1" rIns="86800" wrap="square" tIns="86800">
            <a:noAutofit/>
          </a:bodyPr>
          <a:lstStyle>
            <a:lvl1pPr indent="0" lvl="0" marL="0" marR="0" rtl="0" algn="l">
              <a:spcBef>
                <a:spcPts val="0"/>
              </a:spcBef>
              <a:spcAft>
                <a:spcPts val="0"/>
              </a:spcAft>
              <a:buClr>
                <a:schemeClr val="accent3"/>
              </a:buClr>
              <a:buSzPts val="2100"/>
              <a:buFont typeface="Montserrat"/>
              <a:buNone/>
              <a:defRPr b="1" i="0" sz="2100" u="none" cap="none" strike="noStrike">
                <a:solidFill>
                  <a:schemeClr val="accent3"/>
                </a:solidFill>
                <a:latin typeface="Montserrat"/>
                <a:ea typeface="Montserrat"/>
                <a:cs typeface="Montserrat"/>
                <a:sym typeface="Montserrat"/>
              </a:defRPr>
            </a:lvl1pPr>
            <a:lvl2pPr indent="0" lvl="1" rtl="0">
              <a:spcBef>
                <a:spcPts val="0"/>
              </a:spcBef>
              <a:spcAft>
                <a:spcPts val="0"/>
              </a:spcAft>
              <a:buSzPts val="1300"/>
              <a:buNone/>
              <a:defRPr sz="1700"/>
            </a:lvl2pPr>
            <a:lvl3pPr indent="0" lvl="2" rtl="0">
              <a:spcBef>
                <a:spcPts val="0"/>
              </a:spcBef>
              <a:spcAft>
                <a:spcPts val="0"/>
              </a:spcAft>
              <a:buSzPts val="1300"/>
              <a:buNone/>
              <a:defRPr sz="1700"/>
            </a:lvl3pPr>
            <a:lvl4pPr indent="0" lvl="3" rtl="0">
              <a:spcBef>
                <a:spcPts val="0"/>
              </a:spcBef>
              <a:spcAft>
                <a:spcPts val="0"/>
              </a:spcAft>
              <a:buSzPts val="1300"/>
              <a:buNone/>
              <a:defRPr sz="1700"/>
            </a:lvl4pPr>
            <a:lvl5pPr indent="0" lvl="4" rtl="0">
              <a:spcBef>
                <a:spcPts val="0"/>
              </a:spcBef>
              <a:spcAft>
                <a:spcPts val="0"/>
              </a:spcAft>
              <a:buSzPts val="1300"/>
              <a:buNone/>
              <a:defRPr sz="1700"/>
            </a:lvl5pPr>
            <a:lvl6pPr indent="0" lvl="5" rtl="0">
              <a:spcBef>
                <a:spcPts val="0"/>
              </a:spcBef>
              <a:spcAft>
                <a:spcPts val="0"/>
              </a:spcAft>
              <a:buSzPts val="1300"/>
              <a:buNone/>
              <a:defRPr sz="1700"/>
            </a:lvl6pPr>
            <a:lvl7pPr indent="0" lvl="6" rtl="0">
              <a:spcBef>
                <a:spcPts val="0"/>
              </a:spcBef>
              <a:spcAft>
                <a:spcPts val="0"/>
              </a:spcAft>
              <a:buSzPts val="1300"/>
              <a:buNone/>
              <a:defRPr sz="1700"/>
            </a:lvl7pPr>
            <a:lvl8pPr indent="0" lvl="7" rtl="0">
              <a:spcBef>
                <a:spcPts val="0"/>
              </a:spcBef>
              <a:spcAft>
                <a:spcPts val="0"/>
              </a:spcAft>
              <a:buSzPts val="1300"/>
              <a:buNone/>
              <a:defRPr sz="1700"/>
            </a:lvl8pPr>
            <a:lvl9pPr indent="0" lvl="8" rtl="0">
              <a:spcBef>
                <a:spcPts val="0"/>
              </a:spcBef>
              <a:spcAft>
                <a:spcPts val="0"/>
              </a:spcAft>
              <a:buSzPts val="1300"/>
              <a:buNone/>
              <a:defRPr sz="1700"/>
            </a:lvl9pPr>
          </a:lstStyle>
          <a:p/>
        </p:txBody>
      </p:sp>
      <p:sp>
        <p:nvSpPr>
          <p:cNvPr id="122" name="Google Shape;122;p27"/>
          <p:cNvSpPr txBox="1"/>
          <p:nvPr>
            <p:ph idx="1" type="body"/>
          </p:nvPr>
        </p:nvSpPr>
        <p:spPr>
          <a:xfrm>
            <a:off x="300785" y="985149"/>
            <a:ext cx="11558700" cy="476400"/>
          </a:xfrm>
          <a:prstGeom prst="rect">
            <a:avLst/>
          </a:prstGeom>
          <a:noFill/>
          <a:ln>
            <a:noFill/>
          </a:ln>
        </p:spPr>
        <p:txBody>
          <a:bodyPr anchorCtr="0" anchor="t" bIns="86800" lIns="86800" spcFirstLastPara="1" rIns="86800" wrap="square" tIns="86800">
            <a:noAutofit/>
          </a:bodyPr>
          <a:lstStyle>
            <a:lvl1pPr indent="-228600" lvl="0" marL="457200" marR="0" rtl="0" algn="l">
              <a:lnSpc>
                <a:spcPct val="130000"/>
              </a:lnSpc>
              <a:spcBef>
                <a:spcPts val="300"/>
              </a:spcBef>
              <a:spcAft>
                <a:spcPts val="0"/>
              </a:spcAft>
              <a:buClr>
                <a:schemeClr val="dk1"/>
              </a:buClr>
              <a:buSzPts val="1600"/>
              <a:buFont typeface="Arial"/>
              <a:buNone/>
              <a:defRPr b="0" i="0" sz="1600" u="none" cap="none" strike="noStrike">
                <a:solidFill>
                  <a:schemeClr val="dk1"/>
                </a:solidFill>
                <a:latin typeface="Montserrat"/>
                <a:ea typeface="Montserrat"/>
                <a:cs typeface="Montserrat"/>
                <a:sym typeface="Montserrat"/>
              </a:defRPr>
            </a:lvl1pPr>
            <a:lvl2pPr indent="-304800" lvl="1" marL="9144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304800" lvl="3" marL="18288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
        <p:nvSpPr>
          <p:cNvPr id="123" name="Google Shape;123;p27"/>
          <p:cNvSpPr txBox="1"/>
          <p:nvPr>
            <p:ph idx="12" type="sldNum"/>
          </p:nvPr>
        </p:nvSpPr>
        <p:spPr>
          <a:xfrm>
            <a:off x="300784" y="6325870"/>
            <a:ext cx="468000" cy="360000"/>
          </a:xfrm>
          <a:prstGeom prst="rect">
            <a:avLst/>
          </a:prstGeom>
          <a:noFill/>
          <a:ln>
            <a:noFill/>
          </a:ln>
        </p:spPr>
        <p:txBody>
          <a:bodyPr anchorCtr="0" anchor="ctr" bIns="43400" lIns="86800" spcFirstLastPara="1" rIns="86800" wrap="square" tIns="43400">
            <a:noAutofit/>
          </a:bodyPr>
          <a:lstStyle>
            <a:lvl1pPr indent="0" lvl="0" marL="0" marR="0" rtl="0" algn="l">
              <a:spcBef>
                <a:spcPts val="0"/>
              </a:spcBef>
              <a:buNone/>
              <a:defRPr b="0" i="0" sz="1100" u="none" cap="none" strike="noStrike">
                <a:solidFill>
                  <a:srgbClr val="888888"/>
                </a:solidFill>
                <a:latin typeface="Montserrat"/>
                <a:ea typeface="Montserrat"/>
                <a:cs typeface="Montserrat"/>
                <a:sym typeface="Montserrat"/>
              </a:defRPr>
            </a:lvl1pPr>
            <a:lvl2pPr indent="0" lvl="1" marL="0" marR="0" rtl="0" algn="l">
              <a:spcBef>
                <a:spcPts val="0"/>
              </a:spcBef>
              <a:buNone/>
              <a:defRPr b="0" i="0" sz="1100" u="none" cap="none" strike="noStrike">
                <a:solidFill>
                  <a:srgbClr val="888888"/>
                </a:solidFill>
                <a:latin typeface="Montserrat"/>
                <a:ea typeface="Montserrat"/>
                <a:cs typeface="Montserrat"/>
                <a:sym typeface="Montserrat"/>
              </a:defRPr>
            </a:lvl2pPr>
            <a:lvl3pPr indent="0" lvl="2" marL="0" marR="0" rtl="0" algn="l">
              <a:spcBef>
                <a:spcPts val="0"/>
              </a:spcBef>
              <a:buNone/>
              <a:defRPr b="0" i="0" sz="1100" u="none" cap="none" strike="noStrike">
                <a:solidFill>
                  <a:srgbClr val="888888"/>
                </a:solidFill>
                <a:latin typeface="Montserrat"/>
                <a:ea typeface="Montserrat"/>
                <a:cs typeface="Montserrat"/>
                <a:sym typeface="Montserrat"/>
              </a:defRPr>
            </a:lvl3pPr>
            <a:lvl4pPr indent="0" lvl="3" marL="0" marR="0" rtl="0" algn="l">
              <a:spcBef>
                <a:spcPts val="0"/>
              </a:spcBef>
              <a:buNone/>
              <a:defRPr b="0" i="0" sz="1100" u="none" cap="none" strike="noStrike">
                <a:solidFill>
                  <a:srgbClr val="888888"/>
                </a:solidFill>
                <a:latin typeface="Montserrat"/>
                <a:ea typeface="Montserrat"/>
                <a:cs typeface="Montserrat"/>
                <a:sym typeface="Montserrat"/>
              </a:defRPr>
            </a:lvl4pPr>
            <a:lvl5pPr indent="0" lvl="4" marL="0" marR="0" rtl="0" algn="l">
              <a:spcBef>
                <a:spcPts val="0"/>
              </a:spcBef>
              <a:buNone/>
              <a:defRPr b="0" i="0" sz="1100" u="none" cap="none" strike="noStrike">
                <a:solidFill>
                  <a:srgbClr val="888888"/>
                </a:solidFill>
                <a:latin typeface="Montserrat"/>
                <a:ea typeface="Montserrat"/>
                <a:cs typeface="Montserrat"/>
                <a:sym typeface="Montserrat"/>
              </a:defRPr>
            </a:lvl5pPr>
            <a:lvl6pPr indent="0" lvl="5" marL="0" marR="0" rtl="0" algn="l">
              <a:spcBef>
                <a:spcPts val="0"/>
              </a:spcBef>
              <a:buNone/>
              <a:defRPr b="0" i="0" sz="1100" u="none" cap="none" strike="noStrike">
                <a:solidFill>
                  <a:srgbClr val="888888"/>
                </a:solidFill>
                <a:latin typeface="Montserrat"/>
                <a:ea typeface="Montserrat"/>
                <a:cs typeface="Montserrat"/>
                <a:sym typeface="Montserrat"/>
              </a:defRPr>
            </a:lvl6pPr>
            <a:lvl7pPr indent="0" lvl="6" marL="0" marR="0" rtl="0" algn="l">
              <a:spcBef>
                <a:spcPts val="0"/>
              </a:spcBef>
              <a:buNone/>
              <a:defRPr b="0" i="0" sz="1100" u="none" cap="none" strike="noStrike">
                <a:solidFill>
                  <a:srgbClr val="888888"/>
                </a:solidFill>
                <a:latin typeface="Montserrat"/>
                <a:ea typeface="Montserrat"/>
                <a:cs typeface="Montserrat"/>
                <a:sym typeface="Montserrat"/>
              </a:defRPr>
            </a:lvl7pPr>
            <a:lvl8pPr indent="0" lvl="7" marL="0" marR="0" rtl="0" algn="l">
              <a:spcBef>
                <a:spcPts val="0"/>
              </a:spcBef>
              <a:buNone/>
              <a:defRPr b="0" i="0" sz="1100" u="none" cap="none" strike="noStrike">
                <a:solidFill>
                  <a:srgbClr val="888888"/>
                </a:solidFill>
                <a:latin typeface="Montserrat"/>
                <a:ea typeface="Montserrat"/>
                <a:cs typeface="Montserrat"/>
                <a:sym typeface="Montserrat"/>
              </a:defRPr>
            </a:lvl8pPr>
            <a:lvl9pPr indent="0" lvl="8" marL="0" marR="0" rtl="0" algn="l">
              <a:spcBef>
                <a:spcPts val="0"/>
              </a:spcBef>
              <a:buNone/>
              <a:defRPr b="0" i="0" sz="1100" u="none" cap="none" strike="noStrike">
                <a:solidFill>
                  <a:srgbClr val="88888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ZA"/>
              <a:t>‹#›</a:t>
            </a:fld>
            <a:endParaRPr/>
          </a:p>
        </p:txBody>
      </p:sp>
      <p:sp>
        <p:nvSpPr>
          <p:cNvPr id="124" name="Google Shape;124;p27"/>
          <p:cNvSpPr txBox="1"/>
          <p:nvPr>
            <p:ph idx="2" type="body"/>
          </p:nvPr>
        </p:nvSpPr>
        <p:spPr>
          <a:xfrm>
            <a:off x="862232" y="6322956"/>
            <a:ext cx="6732000" cy="360000"/>
          </a:xfrm>
          <a:prstGeom prst="rect">
            <a:avLst/>
          </a:prstGeom>
          <a:noFill/>
          <a:ln>
            <a:noFill/>
          </a:ln>
        </p:spPr>
        <p:txBody>
          <a:bodyPr anchorCtr="0" anchor="ctr" bIns="86800" lIns="86800" spcFirstLastPara="1" rIns="86800" wrap="square" tIns="86800">
            <a:noAutofit/>
          </a:bodyPr>
          <a:lstStyle>
            <a:lvl1pPr indent="-228600" lvl="0" marL="457200" marR="0" rtl="0" algn="l">
              <a:lnSpc>
                <a:spcPct val="130000"/>
              </a:lnSpc>
              <a:spcBef>
                <a:spcPts val="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1pPr>
            <a:lvl2pPr indent="-228600" lvl="1" marL="9144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2pPr>
            <a:lvl3pPr indent="-228600" lvl="2" marL="13716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3pPr>
            <a:lvl4pPr indent="-228600" lvl="3" marL="18288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4pPr>
            <a:lvl5pPr indent="-228600" lvl="4" marL="2286000" marR="0" rtl="0" algn="l">
              <a:spcBef>
                <a:spcPts val="300"/>
              </a:spcBef>
              <a:spcAft>
                <a:spcPts val="0"/>
              </a:spcAft>
              <a:buClr>
                <a:schemeClr val="accent3"/>
              </a:buClr>
              <a:buSzPts val="900"/>
              <a:buFont typeface="Arial"/>
              <a:buNone/>
              <a:defRPr b="0" i="0" sz="900" u="none" cap="none" strike="noStrike">
                <a:solidFill>
                  <a:schemeClr val="accent3"/>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p:cSld name="Title Content">
    <p:spTree>
      <p:nvGrpSpPr>
        <p:cNvPr id="125" name="Shape 125"/>
        <p:cNvGrpSpPr/>
        <p:nvPr/>
      </p:nvGrpSpPr>
      <p:grpSpPr>
        <a:xfrm>
          <a:off x="0" y="0"/>
          <a:ext cx="0" cy="0"/>
          <a:chOff x="0" y="0"/>
          <a:chExt cx="0" cy="0"/>
        </a:xfrm>
      </p:grpSpPr>
      <p:sp>
        <p:nvSpPr>
          <p:cNvPr id="126" name="Google Shape;126;p28"/>
          <p:cNvSpPr txBox="1"/>
          <p:nvPr>
            <p:ph type="title"/>
          </p:nvPr>
        </p:nvSpPr>
        <p:spPr>
          <a:xfrm>
            <a:off x="300792" y="158633"/>
            <a:ext cx="5806800" cy="820500"/>
          </a:xfrm>
          <a:prstGeom prst="rect">
            <a:avLst/>
          </a:prstGeom>
          <a:noFill/>
          <a:ln>
            <a:noFill/>
          </a:ln>
        </p:spPr>
        <p:txBody>
          <a:bodyPr anchorCtr="0" anchor="ctr" bIns="86800" lIns="86800" spcFirstLastPara="1" rIns="86800" wrap="square" tIns="86800">
            <a:noAutofit/>
          </a:bodyPr>
          <a:lstStyle>
            <a:lvl1pPr indent="0" lvl="0" marL="0" marR="0" rtl="0" algn="l">
              <a:spcBef>
                <a:spcPts val="0"/>
              </a:spcBef>
              <a:spcAft>
                <a:spcPts val="0"/>
              </a:spcAft>
              <a:buClr>
                <a:schemeClr val="accent3"/>
              </a:buClr>
              <a:buSzPts val="2100"/>
              <a:buFont typeface="Montserrat"/>
              <a:buNone/>
              <a:defRPr b="1" i="0" sz="2100" u="none" cap="none" strike="noStrike">
                <a:solidFill>
                  <a:schemeClr val="accent3"/>
                </a:solidFill>
                <a:latin typeface="Montserrat"/>
                <a:ea typeface="Montserrat"/>
                <a:cs typeface="Montserrat"/>
                <a:sym typeface="Montserrat"/>
              </a:defRPr>
            </a:lvl1pPr>
            <a:lvl2pPr indent="0" lvl="1" rtl="0">
              <a:spcBef>
                <a:spcPts val="0"/>
              </a:spcBef>
              <a:spcAft>
                <a:spcPts val="0"/>
              </a:spcAft>
              <a:buSzPts val="1300"/>
              <a:buNone/>
              <a:defRPr sz="1700"/>
            </a:lvl2pPr>
            <a:lvl3pPr indent="0" lvl="2" rtl="0">
              <a:spcBef>
                <a:spcPts val="0"/>
              </a:spcBef>
              <a:spcAft>
                <a:spcPts val="0"/>
              </a:spcAft>
              <a:buSzPts val="1300"/>
              <a:buNone/>
              <a:defRPr sz="1700"/>
            </a:lvl3pPr>
            <a:lvl4pPr indent="0" lvl="3" rtl="0">
              <a:spcBef>
                <a:spcPts val="0"/>
              </a:spcBef>
              <a:spcAft>
                <a:spcPts val="0"/>
              </a:spcAft>
              <a:buSzPts val="1300"/>
              <a:buNone/>
              <a:defRPr sz="1700"/>
            </a:lvl4pPr>
            <a:lvl5pPr indent="0" lvl="4" rtl="0">
              <a:spcBef>
                <a:spcPts val="0"/>
              </a:spcBef>
              <a:spcAft>
                <a:spcPts val="0"/>
              </a:spcAft>
              <a:buSzPts val="1300"/>
              <a:buNone/>
              <a:defRPr sz="1700"/>
            </a:lvl5pPr>
            <a:lvl6pPr indent="0" lvl="5" rtl="0">
              <a:spcBef>
                <a:spcPts val="0"/>
              </a:spcBef>
              <a:spcAft>
                <a:spcPts val="0"/>
              </a:spcAft>
              <a:buSzPts val="1300"/>
              <a:buNone/>
              <a:defRPr sz="1700"/>
            </a:lvl6pPr>
            <a:lvl7pPr indent="0" lvl="6" rtl="0">
              <a:spcBef>
                <a:spcPts val="0"/>
              </a:spcBef>
              <a:spcAft>
                <a:spcPts val="0"/>
              </a:spcAft>
              <a:buSzPts val="1300"/>
              <a:buNone/>
              <a:defRPr sz="1700"/>
            </a:lvl7pPr>
            <a:lvl8pPr indent="0" lvl="7" rtl="0">
              <a:spcBef>
                <a:spcPts val="0"/>
              </a:spcBef>
              <a:spcAft>
                <a:spcPts val="0"/>
              </a:spcAft>
              <a:buSzPts val="1300"/>
              <a:buNone/>
              <a:defRPr sz="1700"/>
            </a:lvl8pPr>
            <a:lvl9pPr indent="0" lvl="8" rtl="0">
              <a:spcBef>
                <a:spcPts val="0"/>
              </a:spcBef>
              <a:spcAft>
                <a:spcPts val="0"/>
              </a:spcAft>
              <a:buSzPts val="1300"/>
              <a:buNone/>
              <a:defRPr sz="1700"/>
            </a:lvl9pPr>
          </a:lstStyle>
          <a:p/>
        </p:txBody>
      </p:sp>
      <p:sp>
        <p:nvSpPr>
          <p:cNvPr id="127" name="Google Shape;127;p28"/>
          <p:cNvSpPr txBox="1"/>
          <p:nvPr>
            <p:ph idx="1" type="body"/>
          </p:nvPr>
        </p:nvSpPr>
        <p:spPr>
          <a:xfrm>
            <a:off x="300785" y="1139487"/>
            <a:ext cx="11565900" cy="4983600"/>
          </a:xfrm>
          <a:prstGeom prst="rect">
            <a:avLst/>
          </a:prstGeom>
          <a:noFill/>
          <a:ln>
            <a:noFill/>
          </a:ln>
        </p:spPr>
        <p:txBody>
          <a:bodyPr anchorCtr="0" anchor="t" bIns="86800" lIns="86800" spcFirstLastPara="1" rIns="86800" wrap="square" tIns="86800">
            <a:noAutofit/>
          </a:bodyPr>
          <a:lstStyle>
            <a:lvl1pPr indent="-330200" lvl="0" marL="4572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1pPr>
            <a:lvl2pPr indent="-330200" lvl="1" marL="9144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2pPr>
            <a:lvl3pPr indent="-330200" lvl="2" marL="13716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3pPr>
            <a:lvl4pPr indent="-330200" lvl="3" marL="18288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4pPr>
            <a:lvl5pPr indent="-330200" lvl="4" marL="22860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
        <p:nvSpPr>
          <p:cNvPr id="128" name="Google Shape;128;p28"/>
          <p:cNvSpPr txBox="1"/>
          <p:nvPr>
            <p:ph idx="2" type="body"/>
          </p:nvPr>
        </p:nvSpPr>
        <p:spPr>
          <a:xfrm>
            <a:off x="862232" y="6322956"/>
            <a:ext cx="6732000" cy="360000"/>
          </a:xfrm>
          <a:prstGeom prst="rect">
            <a:avLst/>
          </a:prstGeom>
          <a:noFill/>
          <a:ln>
            <a:noFill/>
          </a:ln>
        </p:spPr>
        <p:txBody>
          <a:bodyPr anchorCtr="0" anchor="ctr" bIns="86800" lIns="86800" spcFirstLastPara="1" rIns="86800" wrap="square" tIns="86800">
            <a:noAutofit/>
          </a:bodyPr>
          <a:lstStyle>
            <a:lvl1pPr indent="-228600" lvl="0" marL="457200" marR="0" rtl="0" algn="l">
              <a:lnSpc>
                <a:spcPct val="130000"/>
              </a:lnSpc>
              <a:spcBef>
                <a:spcPts val="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1pPr>
            <a:lvl2pPr indent="-228600" lvl="1" marL="9144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2pPr>
            <a:lvl3pPr indent="-228600" lvl="2" marL="13716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3pPr>
            <a:lvl4pPr indent="-228600" lvl="3" marL="18288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4pPr>
            <a:lvl5pPr indent="-228600" lvl="4" marL="2286000" marR="0" rtl="0" algn="l">
              <a:spcBef>
                <a:spcPts val="300"/>
              </a:spcBef>
              <a:spcAft>
                <a:spcPts val="0"/>
              </a:spcAft>
              <a:buClr>
                <a:schemeClr val="accent3"/>
              </a:buClr>
              <a:buSzPts val="900"/>
              <a:buFont typeface="Arial"/>
              <a:buNone/>
              <a:defRPr b="0" i="0" sz="900" u="none" cap="none" strike="noStrike">
                <a:solidFill>
                  <a:schemeClr val="accent3"/>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
        <p:nvSpPr>
          <p:cNvPr id="129" name="Google Shape;129;p28"/>
          <p:cNvSpPr txBox="1"/>
          <p:nvPr>
            <p:ph idx="12" type="sldNum"/>
          </p:nvPr>
        </p:nvSpPr>
        <p:spPr>
          <a:xfrm>
            <a:off x="300784" y="6325870"/>
            <a:ext cx="468000" cy="360000"/>
          </a:xfrm>
          <a:prstGeom prst="rect">
            <a:avLst/>
          </a:prstGeom>
          <a:noFill/>
          <a:ln>
            <a:noFill/>
          </a:ln>
        </p:spPr>
        <p:txBody>
          <a:bodyPr anchorCtr="0" anchor="ctr" bIns="43400" lIns="86800" spcFirstLastPara="1" rIns="86800" wrap="square" tIns="43400">
            <a:noAutofit/>
          </a:bodyPr>
          <a:lstStyle>
            <a:lvl1pPr indent="0" lvl="0" marL="0" marR="0" rtl="0" algn="l">
              <a:spcBef>
                <a:spcPts val="0"/>
              </a:spcBef>
              <a:buNone/>
              <a:defRPr b="0" i="0" sz="1100" u="none" cap="none" strike="noStrike">
                <a:solidFill>
                  <a:srgbClr val="888888"/>
                </a:solidFill>
                <a:latin typeface="Montserrat"/>
                <a:ea typeface="Montserrat"/>
                <a:cs typeface="Montserrat"/>
                <a:sym typeface="Montserrat"/>
              </a:defRPr>
            </a:lvl1pPr>
            <a:lvl2pPr indent="0" lvl="1" marL="0" marR="0" rtl="0" algn="l">
              <a:spcBef>
                <a:spcPts val="0"/>
              </a:spcBef>
              <a:buNone/>
              <a:defRPr b="0" i="0" sz="1100" u="none" cap="none" strike="noStrike">
                <a:solidFill>
                  <a:srgbClr val="888888"/>
                </a:solidFill>
                <a:latin typeface="Montserrat"/>
                <a:ea typeface="Montserrat"/>
                <a:cs typeface="Montserrat"/>
                <a:sym typeface="Montserrat"/>
              </a:defRPr>
            </a:lvl2pPr>
            <a:lvl3pPr indent="0" lvl="2" marL="0" marR="0" rtl="0" algn="l">
              <a:spcBef>
                <a:spcPts val="0"/>
              </a:spcBef>
              <a:buNone/>
              <a:defRPr b="0" i="0" sz="1100" u="none" cap="none" strike="noStrike">
                <a:solidFill>
                  <a:srgbClr val="888888"/>
                </a:solidFill>
                <a:latin typeface="Montserrat"/>
                <a:ea typeface="Montserrat"/>
                <a:cs typeface="Montserrat"/>
                <a:sym typeface="Montserrat"/>
              </a:defRPr>
            </a:lvl3pPr>
            <a:lvl4pPr indent="0" lvl="3" marL="0" marR="0" rtl="0" algn="l">
              <a:spcBef>
                <a:spcPts val="0"/>
              </a:spcBef>
              <a:buNone/>
              <a:defRPr b="0" i="0" sz="1100" u="none" cap="none" strike="noStrike">
                <a:solidFill>
                  <a:srgbClr val="888888"/>
                </a:solidFill>
                <a:latin typeface="Montserrat"/>
                <a:ea typeface="Montserrat"/>
                <a:cs typeface="Montserrat"/>
                <a:sym typeface="Montserrat"/>
              </a:defRPr>
            </a:lvl4pPr>
            <a:lvl5pPr indent="0" lvl="4" marL="0" marR="0" rtl="0" algn="l">
              <a:spcBef>
                <a:spcPts val="0"/>
              </a:spcBef>
              <a:buNone/>
              <a:defRPr b="0" i="0" sz="1100" u="none" cap="none" strike="noStrike">
                <a:solidFill>
                  <a:srgbClr val="888888"/>
                </a:solidFill>
                <a:latin typeface="Montserrat"/>
                <a:ea typeface="Montserrat"/>
                <a:cs typeface="Montserrat"/>
                <a:sym typeface="Montserrat"/>
              </a:defRPr>
            </a:lvl5pPr>
            <a:lvl6pPr indent="0" lvl="5" marL="0" marR="0" rtl="0" algn="l">
              <a:spcBef>
                <a:spcPts val="0"/>
              </a:spcBef>
              <a:buNone/>
              <a:defRPr b="0" i="0" sz="1100" u="none" cap="none" strike="noStrike">
                <a:solidFill>
                  <a:srgbClr val="888888"/>
                </a:solidFill>
                <a:latin typeface="Montserrat"/>
                <a:ea typeface="Montserrat"/>
                <a:cs typeface="Montserrat"/>
                <a:sym typeface="Montserrat"/>
              </a:defRPr>
            </a:lvl6pPr>
            <a:lvl7pPr indent="0" lvl="6" marL="0" marR="0" rtl="0" algn="l">
              <a:spcBef>
                <a:spcPts val="0"/>
              </a:spcBef>
              <a:buNone/>
              <a:defRPr b="0" i="0" sz="1100" u="none" cap="none" strike="noStrike">
                <a:solidFill>
                  <a:srgbClr val="888888"/>
                </a:solidFill>
                <a:latin typeface="Montserrat"/>
                <a:ea typeface="Montserrat"/>
                <a:cs typeface="Montserrat"/>
                <a:sym typeface="Montserrat"/>
              </a:defRPr>
            </a:lvl7pPr>
            <a:lvl8pPr indent="0" lvl="7" marL="0" marR="0" rtl="0" algn="l">
              <a:spcBef>
                <a:spcPts val="0"/>
              </a:spcBef>
              <a:buNone/>
              <a:defRPr b="0" i="0" sz="1100" u="none" cap="none" strike="noStrike">
                <a:solidFill>
                  <a:srgbClr val="888888"/>
                </a:solidFill>
                <a:latin typeface="Montserrat"/>
                <a:ea typeface="Montserrat"/>
                <a:cs typeface="Montserrat"/>
                <a:sym typeface="Montserrat"/>
              </a:defRPr>
            </a:lvl8pPr>
            <a:lvl9pPr indent="0" lvl="8" marL="0" marR="0" rtl="0" algn="l">
              <a:spcBef>
                <a:spcPts val="0"/>
              </a:spcBef>
              <a:buNone/>
              <a:defRPr b="0" i="0" sz="1100" u="none" cap="none" strike="noStrike">
                <a:solidFill>
                  <a:srgbClr val="88888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l Content'">
  <p:cSld name="Dual Content'">
    <p:spTree>
      <p:nvGrpSpPr>
        <p:cNvPr id="130" name="Shape 130"/>
        <p:cNvGrpSpPr/>
        <p:nvPr/>
      </p:nvGrpSpPr>
      <p:grpSpPr>
        <a:xfrm>
          <a:off x="0" y="0"/>
          <a:ext cx="0" cy="0"/>
          <a:chOff x="0" y="0"/>
          <a:chExt cx="0" cy="0"/>
        </a:xfrm>
      </p:grpSpPr>
      <p:sp>
        <p:nvSpPr>
          <p:cNvPr id="131" name="Google Shape;131;p29"/>
          <p:cNvSpPr txBox="1"/>
          <p:nvPr>
            <p:ph type="title"/>
          </p:nvPr>
        </p:nvSpPr>
        <p:spPr>
          <a:xfrm>
            <a:off x="300792" y="158633"/>
            <a:ext cx="5806800" cy="820500"/>
          </a:xfrm>
          <a:prstGeom prst="rect">
            <a:avLst/>
          </a:prstGeom>
          <a:noFill/>
          <a:ln>
            <a:noFill/>
          </a:ln>
        </p:spPr>
        <p:txBody>
          <a:bodyPr anchorCtr="0" anchor="ctr" bIns="86800" lIns="86800" spcFirstLastPara="1" rIns="86800" wrap="square" tIns="86800">
            <a:noAutofit/>
          </a:bodyPr>
          <a:lstStyle>
            <a:lvl1pPr indent="0" lvl="0" marL="0" marR="0" rtl="0" algn="l">
              <a:spcBef>
                <a:spcPts val="0"/>
              </a:spcBef>
              <a:spcAft>
                <a:spcPts val="0"/>
              </a:spcAft>
              <a:buClr>
                <a:schemeClr val="accent3"/>
              </a:buClr>
              <a:buSzPts val="2100"/>
              <a:buFont typeface="Montserrat"/>
              <a:buNone/>
              <a:defRPr b="1" i="0" sz="2100" u="none" cap="none" strike="noStrike">
                <a:solidFill>
                  <a:schemeClr val="accent3"/>
                </a:solidFill>
                <a:latin typeface="Montserrat"/>
                <a:ea typeface="Montserrat"/>
                <a:cs typeface="Montserrat"/>
                <a:sym typeface="Montserrat"/>
              </a:defRPr>
            </a:lvl1pPr>
            <a:lvl2pPr indent="0" lvl="1" rtl="0">
              <a:spcBef>
                <a:spcPts val="0"/>
              </a:spcBef>
              <a:spcAft>
                <a:spcPts val="0"/>
              </a:spcAft>
              <a:buSzPts val="1300"/>
              <a:buNone/>
              <a:defRPr sz="1700"/>
            </a:lvl2pPr>
            <a:lvl3pPr indent="0" lvl="2" rtl="0">
              <a:spcBef>
                <a:spcPts val="0"/>
              </a:spcBef>
              <a:spcAft>
                <a:spcPts val="0"/>
              </a:spcAft>
              <a:buSzPts val="1300"/>
              <a:buNone/>
              <a:defRPr sz="1700"/>
            </a:lvl3pPr>
            <a:lvl4pPr indent="0" lvl="3" rtl="0">
              <a:spcBef>
                <a:spcPts val="0"/>
              </a:spcBef>
              <a:spcAft>
                <a:spcPts val="0"/>
              </a:spcAft>
              <a:buSzPts val="1300"/>
              <a:buNone/>
              <a:defRPr sz="1700"/>
            </a:lvl4pPr>
            <a:lvl5pPr indent="0" lvl="4" rtl="0">
              <a:spcBef>
                <a:spcPts val="0"/>
              </a:spcBef>
              <a:spcAft>
                <a:spcPts val="0"/>
              </a:spcAft>
              <a:buSzPts val="1300"/>
              <a:buNone/>
              <a:defRPr sz="1700"/>
            </a:lvl5pPr>
            <a:lvl6pPr indent="0" lvl="5" rtl="0">
              <a:spcBef>
                <a:spcPts val="0"/>
              </a:spcBef>
              <a:spcAft>
                <a:spcPts val="0"/>
              </a:spcAft>
              <a:buSzPts val="1300"/>
              <a:buNone/>
              <a:defRPr sz="1700"/>
            </a:lvl6pPr>
            <a:lvl7pPr indent="0" lvl="6" rtl="0">
              <a:spcBef>
                <a:spcPts val="0"/>
              </a:spcBef>
              <a:spcAft>
                <a:spcPts val="0"/>
              </a:spcAft>
              <a:buSzPts val="1300"/>
              <a:buNone/>
              <a:defRPr sz="1700"/>
            </a:lvl7pPr>
            <a:lvl8pPr indent="0" lvl="7" rtl="0">
              <a:spcBef>
                <a:spcPts val="0"/>
              </a:spcBef>
              <a:spcAft>
                <a:spcPts val="0"/>
              </a:spcAft>
              <a:buSzPts val="1300"/>
              <a:buNone/>
              <a:defRPr sz="1700"/>
            </a:lvl8pPr>
            <a:lvl9pPr indent="0" lvl="8" rtl="0">
              <a:spcBef>
                <a:spcPts val="0"/>
              </a:spcBef>
              <a:spcAft>
                <a:spcPts val="0"/>
              </a:spcAft>
              <a:buSzPts val="1300"/>
              <a:buNone/>
              <a:defRPr sz="1700"/>
            </a:lvl9pPr>
          </a:lstStyle>
          <a:p/>
        </p:txBody>
      </p:sp>
      <p:sp>
        <p:nvSpPr>
          <p:cNvPr id="132" name="Google Shape;132;p29"/>
          <p:cNvSpPr txBox="1"/>
          <p:nvPr>
            <p:ph idx="1" type="body"/>
          </p:nvPr>
        </p:nvSpPr>
        <p:spPr>
          <a:xfrm>
            <a:off x="300785" y="1511559"/>
            <a:ext cx="5660100" cy="4609200"/>
          </a:xfrm>
          <a:prstGeom prst="rect">
            <a:avLst/>
          </a:prstGeom>
          <a:noFill/>
          <a:ln>
            <a:noFill/>
          </a:ln>
        </p:spPr>
        <p:txBody>
          <a:bodyPr anchorCtr="0" anchor="t" bIns="86800" lIns="86800" spcFirstLastPara="1" rIns="86800" wrap="square" tIns="86800">
            <a:noAutofit/>
          </a:bodyPr>
          <a:lstStyle>
            <a:lvl1pPr indent="-330200" lvl="0" marL="4572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1pPr>
            <a:lvl2pPr indent="-330200" lvl="1" marL="9144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2pPr>
            <a:lvl3pPr indent="-330200" lvl="2" marL="13716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3pPr>
            <a:lvl4pPr indent="-330200" lvl="3" marL="18288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4pPr>
            <a:lvl5pPr indent="-330200" lvl="4" marL="22860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
        <p:nvSpPr>
          <p:cNvPr id="133" name="Google Shape;133;p29"/>
          <p:cNvSpPr txBox="1"/>
          <p:nvPr>
            <p:ph idx="12" type="sldNum"/>
          </p:nvPr>
        </p:nvSpPr>
        <p:spPr>
          <a:xfrm>
            <a:off x="8610608" y="6449535"/>
            <a:ext cx="3255900" cy="318000"/>
          </a:xfrm>
          <a:prstGeom prst="rect">
            <a:avLst/>
          </a:prstGeom>
          <a:noFill/>
          <a:ln>
            <a:noFill/>
          </a:ln>
        </p:spPr>
        <p:txBody>
          <a:bodyPr anchorCtr="0" anchor="t" bIns="43400" lIns="86800" spcFirstLastPara="1" rIns="86800" wrap="square" tIns="43400">
            <a:noAutofit/>
          </a:bodyPr>
          <a:lstStyle>
            <a:lvl1pPr indent="0" lvl="0" marL="0" marR="0" rtl="0" algn="r">
              <a:spcBef>
                <a:spcPts val="0"/>
              </a:spcBef>
              <a:buNone/>
              <a:defRPr b="0" i="0" sz="900" u="none" cap="none" strike="noStrike">
                <a:solidFill>
                  <a:srgbClr val="888888"/>
                </a:solidFill>
                <a:latin typeface="Montserrat"/>
                <a:ea typeface="Montserrat"/>
                <a:cs typeface="Montserrat"/>
                <a:sym typeface="Montserrat"/>
              </a:defRPr>
            </a:lvl1pPr>
            <a:lvl2pPr indent="0" lvl="1" marL="0" marR="0" rtl="0" algn="r">
              <a:spcBef>
                <a:spcPts val="0"/>
              </a:spcBef>
              <a:buNone/>
              <a:defRPr b="0" i="0" sz="900" u="none" cap="none" strike="noStrike">
                <a:solidFill>
                  <a:srgbClr val="888888"/>
                </a:solidFill>
                <a:latin typeface="Montserrat"/>
                <a:ea typeface="Montserrat"/>
                <a:cs typeface="Montserrat"/>
                <a:sym typeface="Montserrat"/>
              </a:defRPr>
            </a:lvl2pPr>
            <a:lvl3pPr indent="0" lvl="2" marL="0" marR="0" rtl="0" algn="r">
              <a:spcBef>
                <a:spcPts val="0"/>
              </a:spcBef>
              <a:buNone/>
              <a:defRPr b="0" i="0" sz="900" u="none" cap="none" strike="noStrike">
                <a:solidFill>
                  <a:srgbClr val="888888"/>
                </a:solidFill>
                <a:latin typeface="Montserrat"/>
                <a:ea typeface="Montserrat"/>
                <a:cs typeface="Montserrat"/>
                <a:sym typeface="Montserrat"/>
              </a:defRPr>
            </a:lvl3pPr>
            <a:lvl4pPr indent="0" lvl="3" marL="0" marR="0" rtl="0" algn="r">
              <a:spcBef>
                <a:spcPts val="0"/>
              </a:spcBef>
              <a:buNone/>
              <a:defRPr b="0" i="0" sz="900" u="none" cap="none" strike="noStrike">
                <a:solidFill>
                  <a:srgbClr val="888888"/>
                </a:solidFill>
                <a:latin typeface="Montserrat"/>
                <a:ea typeface="Montserrat"/>
                <a:cs typeface="Montserrat"/>
                <a:sym typeface="Montserrat"/>
              </a:defRPr>
            </a:lvl4pPr>
            <a:lvl5pPr indent="0" lvl="4" marL="0" marR="0" rtl="0" algn="r">
              <a:spcBef>
                <a:spcPts val="0"/>
              </a:spcBef>
              <a:buNone/>
              <a:defRPr b="0" i="0" sz="900" u="none" cap="none" strike="noStrike">
                <a:solidFill>
                  <a:srgbClr val="888888"/>
                </a:solidFill>
                <a:latin typeface="Montserrat"/>
                <a:ea typeface="Montserrat"/>
                <a:cs typeface="Montserrat"/>
                <a:sym typeface="Montserrat"/>
              </a:defRPr>
            </a:lvl5pPr>
            <a:lvl6pPr indent="0" lvl="5" marL="0" marR="0" rtl="0" algn="r">
              <a:spcBef>
                <a:spcPts val="0"/>
              </a:spcBef>
              <a:buNone/>
              <a:defRPr b="0" i="0" sz="900" u="none" cap="none" strike="noStrike">
                <a:solidFill>
                  <a:srgbClr val="888888"/>
                </a:solidFill>
                <a:latin typeface="Montserrat"/>
                <a:ea typeface="Montserrat"/>
                <a:cs typeface="Montserrat"/>
                <a:sym typeface="Montserrat"/>
              </a:defRPr>
            </a:lvl6pPr>
            <a:lvl7pPr indent="0" lvl="6" marL="0" marR="0" rtl="0" algn="r">
              <a:spcBef>
                <a:spcPts val="0"/>
              </a:spcBef>
              <a:buNone/>
              <a:defRPr b="0" i="0" sz="900" u="none" cap="none" strike="noStrike">
                <a:solidFill>
                  <a:srgbClr val="888888"/>
                </a:solidFill>
                <a:latin typeface="Montserrat"/>
                <a:ea typeface="Montserrat"/>
                <a:cs typeface="Montserrat"/>
                <a:sym typeface="Montserrat"/>
              </a:defRPr>
            </a:lvl7pPr>
            <a:lvl8pPr indent="0" lvl="7" marL="0" marR="0" rtl="0" algn="r">
              <a:spcBef>
                <a:spcPts val="0"/>
              </a:spcBef>
              <a:buNone/>
              <a:defRPr b="0" i="0" sz="900" u="none" cap="none" strike="noStrike">
                <a:solidFill>
                  <a:srgbClr val="888888"/>
                </a:solidFill>
                <a:latin typeface="Montserrat"/>
                <a:ea typeface="Montserrat"/>
                <a:cs typeface="Montserrat"/>
                <a:sym typeface="Montserrat"/>
              </a:defRPr>
            </a:lvl8pPr>
            <a:lvl9pPr indent="0" lvl="8" marL="0" marR="0" rtl="0" algn="r">
              <a:spcBef>
                <a:spcPts val="0"/>
              </a:spcBef>
              <a:buNone/>
              <a:defRPr b="0" i="0" sz="9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ZA"/>
              <a:t>‹#›</a:t>
            </a:fld>
            <a:endParaRPr/>
          </a:p>
        </p:txBody>
      </p:sp>
      <p:sp>
        <p:nvSpPr>
          <p:cNvPr id="134" name="Google Shape;134;p29"/>
          <p:cNvSpPr txBox="1"/>
          <p:nvPr>
            <p:ph idx="2" type="body"/>
          </p:nvPr>
        </p:nvSpPr>
        <p:spPr>
          <a:xfrm>
            <a:off x="6206935" y="1511559"/>
            <a:ext cx="5660100" cy="4609200"/>
          </a:xfrm>
          <a:prstGeom prst="rect">
            <a:avLst/>
          </a:prstGeom>
          <a:noFill/>
          <a:ln>
            <a:noFill/>
          </a:ln>
        </p:spPr>
        <p:txBody>
          <a:bodyPr anchorCtr="0" anchor="t" bIns="86800" lIns="86800" spcFirstLastPara="1" rIns="86800" wrap="square" tIns="86800">
            <a:noAutofit/>
          </a:bodyPr>
          <a:lstStyle>
            <a:lvl1pPr indent="-330200" lvl="0" marL="4572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1pPr>
            <a:lvl2pPr indent="-330200" lvl="1" marL="9144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2pPr>
            <a:lvl3pPr indent="-330200" lvl="2" marL="13716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3pPr>
            <a:lvl4pPr indent="-330200" lvl="3" marL="18288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4pPr>
            <a:lvl5pPr indent="-330200" lvl="4" marL="22860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
        <p:nvSpPr>
          <p:cNvPr id="135" name="Google Shape;135;p29"/>
          <p:cNvSpPr txBox="1"/>
          <p:nvPr/>
        </p:nvSpPr>
        <p:spPr>
          <a:xfrm>
            <a:off x="300784" y="6325870"/>
            <a:ext cx="468000" cy="360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ZA" sz="1100" u="none" cap="none" strike="noStrike">
                <a:solidFill>
                  <a:srgbClr val="888888"/>
                </a:solidFill>
                <a:latin typeface="Montserrat"/>
                <a:ea typeface="Montserrat"/>
                <a:cs typeface="Montserrat"/>
                <a:sym typeface="Montserrat"/>
              </a:rPr>
              <a:t>‹#›</a:t>
            </a:fld>
            <a:endParaRPr b="0" i="0" sz="1100" u="none" cap="none" strike="noStrike">
              <a:solidFill>
                <a:srgbClr val="888888"/>
              </a:solidFill>
              <a:latin typeface="Montserrat"/>
              <a:ea typeface="Montserrat"/>
              <a:cs typeface="Montserrat"/>
              <a:sym typeface="Montserrat"/>
            </a:endParaRPr>
          </a:p>
        </p:txBody>
      </p:sp>
      <p:sp>
        <p:nvSpPr>
          <p:cNvPr id="136" name="Google Shape;136;p29"/>
          <p:cNvSpPr txBox="1"/>
          <p:nvPr>
            <p:ph idx="3" type="body"/>
          </p:nvPr>
        </p:nvSpPr>
        <p:spPr>
          <a:xfrm>
            <a:off x="862232" y="6322956"/>
            <a:ext cx="6732000" cy="360000"/>
          </a:xfrm>
          <a:prstGeom prst="rect">
            <a:avLst/>
          </a:prstGeom>
          <a:noFill/>
          <a:ln>
            <a:noFill/>
          </a:ln>
        </p:spPr>
        <p:txBody>
          <a:bodyPr anchorCtr="0" anchor="ctr" bIns="86800" lIns="86800" spcFirstLastPara="1" rIns="86800" wrap="square" tIns="86800">
            <a:noAutofit/>
          </a:bodyPr>
          <a:lstStyle>
            <a:lvl1pPr indent="-228600" lvl="0" marL="457200" marR="0" rtl="0" algn="l">
              <a:lnSpc>
                <a:spcPct val="130000"/>
              </a:lnSpc>
              <a:spcBef>
                <a:spcPts val="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1pPr>
            <a:lvl2pPr indent="-228600" lvl="1" marL="9144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2pPr>
            <a:lvl3pPr indent="-228600" lvl="2" marL="13716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3pPr>
            <a:lvl4pPr indent="-228600" lvl="3" marL="18288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4pPr>
            <a:lvl5pPr indent="-228600" lvl="4" marL="2286000" marR="0" rtl="0" algn="l">
              <a:spcBef>
                <a:spcPts val="300"/>
              </a:spcBef>
              <a:spcAft>
                <a:spcPts val="0"/>
              </a:spcAft>
              <a:buClr>
                <a:schemeClr val="accent3"/>
              </a:buClr>
              <a:buSzPts val="900"/>
              <a:buFont typeface="Arial"/>
              <a:buNone/>
              <a:defRPr b="0" i="0" sz="900" u="none" cap="none" strike="noStrike">
                <a:solidFill>
                  <a:schemeClr val="accent3"/>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
        <p:nvSpPr>
          <p:cNvPr id="137" name="Google Shape;137;p29"/>
          <p:cNvSpPr txBox="1"/>
          <p:nvPr>
            <p:ph idx="4" type="body"/>
          </p:nvPr>
        </p:nvSpPr>
        <p:spPr>
          <a:xfrm>
            <a:off x="300786" y="985149"/>
            <a:ext cx="11558700" cy="476400"/>
          </a:xfrm>
          <a:prstGeom prst="rect">
            <a:avLst/>
          </a:prstGeom>
          <a:noFill/>
          <a:ln>
            <a:noFill/>
          </a:ln>
        </p:spPr>
        <p:txBody>
          <a:bodyPr anchorCtr="0" anchor="t" bIns="86800" lIns="86800" spcFirstLastPara="1" rIns="86800" wrap="square" tIns="86800">
            <a:noAutofit/>
          </a:bodyPr>
          <a:lstStyle>
            <a:lvl1pPr indent="-228600" lvl="0" marL="457200" marR="0" rtl="0" algn="l">
              <a:lnSpc>
                <a:spcPct val="130000"/>
              </a:lnSpc>
              <a:spcBef>
                <a:spcPts val="300"/>
              </a:spcBef>
              <a:spcAft>
                <a:spcPts val="0"/>
              </a:spcAft>
              <a:buClr>
                <a:schemeClr val="dk1"/>
              </a:buClr>
              <a:buSzPts val="1600"/>
              <a:buFont typeface="Arial"/>
              <a:buNone/>
              <a:defRPr b="0" i="0" sz="1600" u="none" cap="none" strike="noStrike">
                <a:solidFill>
                  <a:schemeClr val="dk1"/>
                </a:solidFill>
                <a:latin typeface="Montserrat"/>
                <a:ea typeface="Montserrat"/>
                <a:cs typeface="Montserrat"/>
                <a:sym typeface="Montserrat"/>
              </a:defRPr>
            </a:lvl1pPr>
            <a:lvl2pPr indent="-304800" lvl="1" marL="9144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304800" lvl="3" marL="18288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ual Content'">
  <p:cSld name="1_Dual Content'">
    <p:spTree>
      <p:nvGrpSpPr>
        <p:cNvPr id="138" name="Shape 138"/>
        <p:cNvGrpSpPr/>
        <p:nvPr/>
      </p:nvGrpSpPr>
      <p:grpSpPr>
        <a:xfrm>
          <a:off x="0" y="0"/>
          <a:ext cx="0" cy="0"/>
          <a:chOff x="0" y="0"/>
          <a:chExt cx="0" cy="0"/>
        </a:xfrm>
      </p:grpSpPr>
      <p:sp>
        <p:nvSpPr>
          <p:cNvPr id="139" name="Google Shape;139;p30"/>
          <p:cNvSpPr txBox="1"/>
          <p:nvPr>
            <p:ph type="title"/>
          </p:nvPr>
        </p:nvSpPr>
        <p:spPr>
          <a:xfrm>
            <a:off x="300792" y="158633"/>
            <a:ext cx="5806800" cy="820500"/>
          </a:xfrm>
          <a:prstGeom prst="rect">
            <a:avLst/>
          </a:prstGeom>
          <a:noFill/>
          <a:ln>
            <a:noFill/>
          </a:ln>
        </p:spPr>
        <p:txBody>
          <a:bodyPr anchorCtr="0" anchor="ctr" bIns="86800" lIns="86800" spcFirstLastPara="1" rIns="86800" wrap="square" tIns="86800">
            <a:noAutofit/>
          </a:bodyPr>
          <a:lstStyle>
            <a:lvl1pPr indent="0" lvl="0" marL="0" marR="0" rtl="0" algn="l">
              <a:spcBef>
                <a:spcPts val="0"/>
              </a:spcBef>
              <a:spcAft>
                <a:spcPts val="0"/>
              </a:spcAft>
              <a:buClr>
                <a:schemeClr val="accent3"/>
              </a:buClr>
              <a:buSzPts val="2100"/>
              <a:buFont typeface="Montserrat"/>
              <a:buNone/>
              <a:defRPr b="1" i="0" sz="2100" u="none" cap="none" strike="noStrike">
                <a:solidFill>
                  <a:schemeClr val="accent3"/>
                </a:solidFill>
                <a:latin typeface="Montserrat"/>
                <a:ea typeface="Montserrat"/>
                <a:cs typeface="Montserrat"/>
                <a:sym typeface="Montserrat"/>
              </a:defRPr>
            </a:lvl1pPr>
            <a:lvl2pPr indent="0" lvl="1" rtl="0">
              <a:spcBef>
                <a:spcPts val="0"/>
              </a:spcBef>
              <a:spcAft>
                <a:spcPts val="0"/>
              </a:spcAft>
              <a:buSzPts val="1300"/>
              <a:buNone/>
              <a:defRPr sz="1700"/>
            </a:lvl2pPr>
            <a:lvl3pPr indent="0" lvl="2" rtl="0">
              <a:spcBef>
                <a:spcPts val="0"/>
              </a:spcBef>
              <a:spcAft>
                <a:spcPts val="0"/>
              </a:spcAft>
              <a:buSzPts val="1300"/>
              <a:buNone/>
              <a:defRPr sz="1700"/>
            </a:lvl3pPr>
            <a:lvl4pPr indent="0" lvl="3" rtl="0">
              <a:spcBef>
                <a:spcPts val="0"/>
              </a:spcBef>
              <a:spcAft>
                <a:spcPts val="0"/>
              </a:spcAft>
              <a:buSzPts val="1300"/>
              <a:buNone/>
              <a:defRPr sz="1700"/>
            </a:lvl4pPr>
            <a:lvl5pPr indent="0" lvl="4" rtl="0">
              <a:spcBef>
                <a:spcPts val="0"/>
              </a:spcBef>
              <a:spcAft>
                <a:spcPts val="0"/>
              </a:spcAft>
              <a:buSzPts val="1300"/>
              <a:buNone/>
              <a:defRPr sz="1700"/>
            </a:lvl5pPr>
            <a:lvl6pPr indent="0" lvl="5" rtl="0">
              <a:spcBef>
                <a:spcPts val="0"/>
              </a:spcBef>
              <a:spcAft>
                <a:spcPts val="0"/>
              </a:spcAft>
              <a:buSzPts val="1300"/>
              <a:buNone/>
              <a:defRPr sz="1700"/>
            </a:lvl6pPr>
            <a:lvl7pPr indent="0" lvl="6" rtl="0">
              <a:spcBef>
                <a:spcPts val="0"/>
              </a:spcBef>
              <a:spcAft>
                <a:spcPts val="0"/>
              </a:spcAft>
              <a:buSzPts val="1300"/>
              <a:buNone/>
              <a:defRPr sz="1700"/>
            </a:lvl7pPr>
            <a:lvl8pPr indent="0" lvl="7" rtl="0">
              <a:spcBef>
                <a:spcPts val="0"/>
              </a:spcBef>
              <a:spcAft>
                <a:spcPts val="0"/>
              </a:spcAft>
              <a:buSzPts val="1300"/>
              <a:buNone/>
              <a:defRPr sz="1700"/>
            </a:lvl8pPr>
            <a:lvl9pPr indent="0" lvl="8" rtl="0">
              <a:spcBef>
                <a:spcPts val="0"/>
              </a:spcBef>
              <a:spcAft>
                <a:spcPts val="0"/>
              </a:spcAft>
              <a:buSzPts val="1300"/>
              <a:buNone/>
              <a:defRPr sz="1700"/>
            </a:lvl9pPr>
          </a:lstStyle>
          <a:p/>
        </p:txBody>
      </p:sp>
      <p:sp>
        <p:nvSpPr>
          <p:cNvPr id="140" name="Google Shape;140;p30"/>
          <p:cNvSpPr txBox="1"/>
          <p:nvPr>
            <p:ph idx="1" type="body"/>
          </p:nvPr>
        </p:nvSpPr>
        <p:spPr>
          <a:xfrm>
            <a:off x="300785" y="1139487"/>
            <a:ext cx="5660100" cy="5181900"/>
          </a:xfrm>
          <a:prstGeom prst="rect">
            <a:avLst/>
          </a:prstGeom>
          <a:noFill/>
          <a:ln>
            <a:noFill/>
          </a:ln>
        </p:spPr>
        <p:txBody>
          <a:bodyPr anchorCtr="0" anchor="t" bIns="86800" lIns="86800" spcFirstLastPara="1" rIns="86800" wrap="square" tIns="86800">
            <a:noAutofit/>
          </a:bodyPr>
          <a:lstStyle>
            <a:lvl1pPr indent="-330200" lvl="0" marL="4572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1pPr>
            <a:lvl2pPr indent="-330200" lvl="1" marL="9144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2pPr>
            <a:lvl3pPr indent="-330200" lvl="2" marL="13716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3pPr>
            <a:lvl4pPr indent="-330200" lvl="3" marL="18288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4pPr>
            <a:lvl5pPr indent="-330200" lvl="4" marL="22860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
        <p:nvSpPr>
          <p:cNvPr id="141" name="Google Shape;141;p30"/>
          <p:cNvSpPr txBox="1"/>
          <p:nvPr>
            <p:ph idx="12" type="sldNum"/>
          </p:nvPr>
        </p:nvSpPr>
        <p:spPr>
          <a:xfrm>
            <a:off x="8610608" y="6449535"/>
            <a:ext cx="3255900" cy="318000"/>
          </a:xfrm>
          <a:prstGeom prst="rect">
            <a:avLst/>
          </a:prstGeom>
          <a:noFill/>
          <a:ln>
            <a:noFill/>
          </a:ln>
        </p:spPr>
        <p:txBody>
          <a:bodyPr anchorCtr="0" anchor="t" bIns="43400" lIns="86800" spcFirstLastPara="1" rIns="86800" wrap="square" tIns="43400">
            <a:noAutofit/>
          </a:bodyPr>
          <a:lstStyle>
            <a:lvl1pPr indent="0" lvl="0" marL="0" marR="0" rtl="0" algn="r">
              <a:spcBef>
                <a:spcPts val="0"/>
              </a:spcBef>
              <a:buNone/>
              <a:defRPr b="0" i="0" sz="900" u="none" cap="none" strike="noStrike">
                <a:solidFill>
                  <a:srgbClr val="888888"/>
                </a:solidFill>
                <a:latin typeface="Montserrat"/>
                <a:ea typeface="Montserrat"/>
                <a:cs typeface="Montserrat"/>
                <a:sym typeface="Montserrat"/>
              </a:defRPr>
            </a:lvl1pPr>
            <a:lvl2pPr indent="0" lvl="1" marL="0" marR="0" rtl="0" algn="r">
              <a:spcBef>
                <a:spcPts val="0"/>
              </a:spcBef>
              <a:buNone/>
              <a:defRPr b="0" i="0" sz="900" u="none" cap="none" strike="noStrike">
                <a:solidFill>
                  <a:srgbClr val="888888"/>
                </a:solidFill>
                <a:latin typeface="Montserrat"/>
                <a:ea typeface="Montserrat"/>
                <a:cs typeface="Montserrat"/>
                <a:sym typeface="Montserrat"/>
              </a:defRPr>
            </a:lvl2pPr>
            <a:lvl3pPr indent="0" lvl="2" marL="0" marR="0" rtl="0" algn="r">
              <a:spcBef>
                <a:spcPts val="0"/>
              </a:spcBef>
              <a:buNone/>
              <a:defRPr b="0" i="0" sz="900" u="none" cap="none" strike="noStrike">
                <a:solidFill>
                  <a:srgbClr val="888888"/>
                </a:solidFill>
                <a:latin typeface="Montserrat"/>
                <a:ea typeface="Montserrat"/>
                <a:cs typeface="Montserrat"/>
                <a:sym typeface="Montserrat"/>
              </a:defRPr>
            </a:lvl3pPr>
            <a:lvl4pPr indent="0" lvl="3" marL="0" marR="0" rtl="0" algn="r">
              <a:spcBef>
                <a:spcPts val="0"/>
              </a:spcBef>
              <a:buNone/>
              <a:defRPr b="0" i="0" sz="900" u="none" cap="none" strike="noStrike">
                <a:solidFill>
                  <a:srgbClr val="888888"/>
                </a:solidFill>
                <a:latin typeface="Montserrat"/>
                <a:ea typeface="Montserrat"/>
                <a:cs typeface="Montserrat"/>
                <a:sym typeface="Montserrat"/>
              </a:defRPr>
            </a:lvl4pPr>
            <a:lvl5pPr indent="0" lvl="4" marL="0" marR="0" rtl="0" algn="r">
              <a:spcBef>
                <a:spcPts val="0"/>
              </a:spcBef>
              <a:buNone/>
              <a:defRPr b="0" i="0" sz="900" u="none" cap="none" strike="noStrike">
                <a:solidFill>
                  <a:srgbClr val="888888"/>
                </a:solidFill>
                <a:latin typeface="Montserrat"/>
                <a:ea typeface="Montserrat"/>
                <a:cs typeface="Montserrat"/>
                <a:sym typeface="Montserrat"/>
              </a:defRPr>
            </a:lvl5pPr>
            <a:lvl6pPr indent="0" lvl="5" marL="0" marR="0" rtl="0" algn="r">
              <a:spcBef>
                <a:spcPts val="0"/>
              </a:spcBef>
              <a:buNone/>
              <a:defRPr b="0" i="0" sz="900" u="none" cap="none" strike="noStrike">
                <a:solidFill>
                  <a:srgbClr val="888888"/>
                </a:solidFill>
                <a:latin typeface="Montserrat"/>
                <a:ea typeface="Montserrat"/>
                <a:cs typeface="Montserrat"/>
                <a:sym typeface="Montserrat"/>
              </a:defRPr>
            </a:lvl6pPr>
            <a:lvl7pPr indent="0" lvl="6" marL="0" marR="0" rtl="0" algn="r">
              <a:spcBef>
                <a:spcPts val="0"/>
              </a:spcBef>
              <a:buNone/>
              <a:defRPr b="0" i="0" sz="900" u="none" cap="none" strike="noStrike">
                <a:solidFill>
                  <a:srgbClr val="888888"/>
                </a:solidFill>
                <a:latin typeface="Montserrat"/>
                <a:ea typeface="Montserrat"/>
                <a:cs typeface="Montserrat"/>
                <a:sym typeface="Montserrat"/>
              </a:defRPr>
            </a:lvl7pPr>
            <a:lvl8pPr indent="0" lvl="7" marL="0" marR="0" rtl="0" algn="r">
              <a:spcBef>
                <a:spcPts val="0"/>
              </a:spcBef>
              <a:buNone/>
              <a:defRPr b="0" i="0" sz="900" u="none" cap="none" strike="noStrike">
                <a:solidFill>
                  <a:srgbClr val="888888"/>
                </a:solidFill>
                <a:latin typeface="Montserrat"/>
                <a:ea typeface="Montserrat"/>
                <a:cs typeface="Montserrat"/>
                <a:sym typeface="Montserrat"/>
              </a:defRPr>
            </a:lvl8pPr>
            <a:lvl9pPr indent="0" lvl="8" marL="0" marR="0" rtl="0" algn="r">
              <a:spcBef>
                <a:spcPts val="0"/>
              </a:spcBef>
              <a:buNone/>
              <a:defRPr b="0" i="0" sz="9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ZA"/>
              <a:t>‹#›</a:t>
            </a:fld>
            <a:endParaRPr/>
          </a:p>
        </p:txBody>
      </p:sp>
      <p:sp>
        <p:nvSpPr>
          <p:cNvPr id="142" name="Google Shape;142;p30"/>
          <p:cNvSpPr txBox="1"/>
          <p:nvPr>
            <p:ph idx="2" type="body"/>
          </p:nvPr>
        </p:nvSpPr>
        <p:spPr>
          <a:xfrm>
            <a:off x="6206935" y="1139487"/>
            <a:ext cx="5660100" cy="5181900"/>
          </a:xfrm>
          <a:prstGeom prst="rect">
            <a:avLst/>
          </a:prstGeom>
          <a:noFill/>
          <a:ln>
            <a:noFill/>
          </a:ln>
        </p:spPr>
        <p:txBody>
          <a:bodyPr anchorCtr="0" anchor="t" bIns="86800" lIns="86800" spcFirstLastPara="1" rIns="86800" wrap="square" tIns="86800">
            <a:noAutofit/>
          </a:bodyPr>
          <a:lstStyle>
            <a:lvl1pPr indent="-330200" lvl="0" marL="4572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1pPr>
            <a:lvl2pPr indent="-330200" lvl="1" marL="9144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2pPr>
            <a:lvl3pPr indent="-330200" lvl="2" marL="13716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3pPr>
            <a:lvl4pPr indent="-330200" lvl="3" marL="18288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4pPr>
            <a:lvl5pPr indent="-330200" lvl="4" marL="22860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
        <p:nvSpPr>
          <p:cNvPr id="143" name="Google Shape;143;p30"/>
          <p:cNvSpPr txBox="1"/>
          <p:nvPr>
            <p:ph idx="3" type="body"/>
          </p:nvPr>
        </p:nvSpPr>
        <p:spPr>
          <a:xfrm>
            <a:off x="862232" y="6322956"/>
            <a:ext cx="6732000" cy="360000"/>
          </a:xfrm>
          <a:prstGeom prst="rect">
            <a:avLst/>
          </a:prstGeom>
          <a:noFill/>
          <a:ln>
            <a:noFill/>
          </a:ln>
        </p:spPr>
        <p:txBody>
          <a:bodyPr anchorCtr="0" anchor="ctr" bIns="86800" lIns="86800" spcFirstLastPara="1" rIns="86800" wrap="square" tIns="86800">
            <a:noAutofit/>
          </a:bodyPr>
          <a:lstStyle>
            <a:lvl1pPr indent="-228600" lvl="0" marL="457200" marR="0" rtl="0" algn="l">
              <a:lnSpc>
                <a:spcPct val="130000"/>
              </a:lnSpc>
              <a:spcBef>
                <a:spcPts val="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1pPr>
            <a:lvl2pPr indent="-228600" lvl="1" marL="9144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2pPr>
            <a:lvl3pPr indent="-228600" lvl="2" marL="13716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3pPr>
            <a:lvl4pPr indent="-228600" lvl="3" marL="18288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4pPr>
            <a:lvl5pPr indent="-228600" lvl="4" marL="2286000" marR="0" rtl="0" algn="l">
              <a:spcBef>
                <a:spcPts val="300"/>
              </a:spcBef>
              <a:spcAft>
                <a:spcPts val="0"/>
              </a:spcAft>
              <a:buClr>
                <a:schemeClr val="accent3"/>
              </a:buClr>
              <a:buSzPts val="900"/>
              <a:buFont typeface="Arial"/>
              <a:buNone/>
              <a:defRPr b="0" i="0" sz="900" u="none" cap="none" strike="noStrike">
                <a:solidFill>
                  <a:schemeClr val="accent3"/>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Keyline">
  <p:cSld name="1_Keyline">
    <p:spTree>
      <p:nvGrpSpPr>
        <p:cNvPr id="144" name="Shape 144"/>
        <p:cNvGrpSpPr/>
        <p:nvPr/>
      </p:nvGrpSpPr>
      <p:grpSpPr>
        <a:xfrm>
          <a:off x="0" y="0"/>
          <a:ext cx="0" cy="0"/>
          <a:chOff x="0" y="0"/>
          <a:chExt cx="0" cy="0"/>
        </a:xfrm>
      </p:grpSpPr>
      <p:sp>
        <p:nvSpPr>
          <p:cNvPr id="145" name="Google Shape;145;p31"/>
          <p:cNvSpPr txBox="1"/>
          <p:nvPr>
            <p:ph idx="1" type="body"/>
          </p:nvPr>
        </p:nvSpPr>
        <p:spPr>
          <a:xfrm>
            <a:off x="300784" y="6449535"/>
            <a:ext cx="11020800" cy="318000"/>
          </a:xfrm>
          <a:prstGeom prst="rect">
            <a:avLst/>
          </a:prstGeom>
          <a:noFill/>
          <a:ln>
            <a:noFill/>
          </a:ln>
        </p:spPr>
        <p:txBody>
          <a:bodyPr anchorCtr="0" anchor="t" bIns="86800" lIns="86800" spcFirstLastPara="1" rIns="86800" wrap="square" tIns="86800">
            <a:noAutofit/>
          </a:bodyPr>
          <a:lstStyle>
            <a:lvl1pPr indent="-228600" lvl="0" marL="457200" marR="0" rtl="0" algn="l">
              <a:lnSpc>
                <a:spcPct val="110000"/>
              </a:lnSpc>
              <a:spcBef>
                <a:spcPts val="1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1pPr>
            <a:lvl2pPr indent="-228600" lvl="1" marL="914400" marR="0" rtl="0" algn="l">
              <a:lnSpc>
                <a:spcPct val="130000"/>
              </a:lnSpc>
              <a:spcBef>
                <a:spcPts val="300"/>
              </a:spcBef>
              <a:spcAft>
                <a:spcPts val="0"/>
              </a:spcAft>
              <a:buClr>
                <a:schemeClr val="dk1"/>
              </a:buClr>
              <a:buSzPts val="900"/>
              <a:buFont typeface="Arial"/>
              <a:buNone/>
              <a:defRPr b="0" i="0" sz="900" u="none" cap="none" strike="noStrike">
                <a:solidFill>
                  <a:schemeClr val="dk1"/>
                </a:solidFill>
                <a:latin typeface="Montserrat"/>
                <a:ea typeface="Montserrat"/>
                <a:cs typeface="Montserrat"/>
                <a:sym typeface="Montserrat"/>
              </a:defRPr>
            </a:lvl2pPr>
            <a:lvl3pPr indent="-228600" lvl="2" marL="1371600" marR="0" rtl="0" algn="l">
              <a:lnSpc>
                <a:spcPct val="130000"/>
              </a:lnSpc>
              <a:spcBef>
                <a:spcPts val="300"/>
              </a:spcBef>
              <a:spcAft>
                <a:spcPts val="0"/>
              </a:spcAft>
              <a:buClr>
                <a:schemeClr val="dk1"/>
              </a:buClr>
              <a:buSzPts val="900"/>
              <a:buFont typeface="Arial"/>
              <a:buNone/>
              <a:defRPr b="0" i="0" sz="900" u="none" cap="none" strike="noStrike">
                <a:solidFill>
                  <a:schemeClr val="dk1"/>
                </a:solidFill>
                <a:latin typeface="Montserrat"/>
                <a:ea typeface="Montserrat"/>
                <a:cs typeface="Montserrat"/>
                <a:sym typeface="Montserrat"/>
              </a:defRPr>
            </a:lvl3pPr>
            <a:lvl4pPr indent="-228600" lvl="3" marL="1828800" marR="0" rtl="0" algn="l">
              <a:lnSpc>
                <a:spcPct val="130000"/>
              </a:lnSpc>
              <a:spcBef>
                <a:spcPts val="300"/>
              </a:spcBef>
              <a:spcAft>
                <a:spcPts val="0"/>
              </a:spcAft>
              <a:buClr>
                <a:schemeClr val="dk1"/>
              </a:buClr>
              <a:buSzPts val="900"/>
              <a:buFont typeface="Arial"/>
              <a:buNone/>
              <a:defRPr b="0" i="0" sz="900" u="none" cap="none" strike="noStrike">
                <a:solidFill>
                  <a:schemeClr val="dk1"/>
                </a:solidFill>
                <a:latin typeface="Montserrat"/>
                <a:ea typeface="Montserrat"/>
                <a:cs typeface="Montserrat"/>
                <a:sym typeface="Montserrat"/>
              </a:defRPr>
            </a:lvl4pPr>
            <a:lvl5pPr indent="-228600" lvl="4" marL="2286000" marR="0" rtl="0" algn="l">
              <a:spcBef>
                <a:spcPts val="300"/>
              </a:spcBef>
              <a:spcAft>
                <a:spcPts val="0"/>
              </a:spcAft>
              <a:buClr>
                <a:schemeClr val="dk1"/>
              </a:buClr>
              <a:buSzPts val="900"/>
              <a:buFont typeface="Arial"/>
              <a:buNone/>
              <a:defRPr b="0" i="0" sz="900" u="none" cap="none" strike="noStrike">
                <a:solidFill>
                  <a:schemeClr val="dk1"/>
                </a:solidFill>
                <a:latin typeface="Montserrat"/>
                <a:ea typeface="Montserrat"/>
                <a:cs typeface="Montserrat"/>
                <a:sym typeface="Montserrat"/>
              </a:defRPr>
            </a:lvl5pPr>
            <a:lvl6pPr indent="-228600" lvl="5" marL="2743200" marR="0" rtl="0" algn="l">
              <a:spcBef>
                <a:spcPts val="100"/>
              </a:spcBef>
              <a:spcAft>
                <a:spcPts val="0"/>
              </a:spcAft>
              <a:buClr>
                <a:schemeClr val="dk1"/>
              </a:buClr>
              <a:buSzPts val="900"/>
              <a:buFont typeface="Arial"/>
              <a:buNone/>
              <a:defRPr b="0" i="0" sz="900" u="none" cap="none" strike="noStrike">
                <a:solidFill>
                  <a:schemeClr val="dk1"/>
                </a:solidFill>
                <a:latin typeface="Montserrat"/>
                <a:ea typeface="Montserrat"/>
                <a:cs typeface="Montserrat"/>
                <a:sym typeface="Montserrat"/>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
        <p:nvSpPr>
          <p:cNvPr id="146" name="Google Shape;146;p31"/>
          <p:cNvSpPr txBox="1"/>
          <p:nvPr>
            <p:ph type="title"/>
          </p:nvPr>
        </p:nvSpPr>
        <p:spPr>
          <a:xfrm>
            <a:off x="300792" y="158633"/>
            <a:ext cx="5806800" cy="820500"/>
          </a:xfrm>
          <a:prstGeom prst="rect">
            <a:avLst/>
          </a:prstGeom>
          <a:noFill/>
          <a:ln>
            <a:noFill/>
          </a:ln>
        </p:spPr>
        <p:txBody>
          <a:bodyPr anchorCtr="0" anchor="ctr" bIns="86800" lIns="86800" spcFirstLastPara="1" rIns="86800" wrap="square" tIns="86800">
            <a:noAutofit/>
          </a:bodyPr>
          <a:lstStyle>
            <a:lvl1pPr indent="0" lvl="0" marL="0" marR="0" rtl="0" algn="l">
              <a:spcBef>
                <a:spcPts val="0"/>
              </a:spcBef>
              <a:spcAft>
                <a:spcPts val="0"/>
              </a:spcAft>
              <a:buClr>
                <a:schemeClr val="accent3"/>
              </a:buClr>
              <a:buSzPts val="2100"/>
              <a:buFont typeface="Montserrat"/>
              <a:buNone/>
              <a:defRPr b="1" i="0" sz="2100" u="none" cap="none" strike="noStrike">
                <a:solidFill>
                  <a:schemeClr val="accent3"/>
                </a:solidFill>
                <a:latin typeface="Montserrat"/>
                <a:ea typeface="Montserrat"/>
                <a:cs typeface="Montserrat"/>
                <a:sym typeface="Montserrat"/>
              </a:defRPr>
            </a:lvl1pPr>
            <a:lvl2pPr indent="0" lvl="1" rtl="0">
              <a:spcBef>
                <a:spcPts val="0"/>
              </a:spcBef>
              <a:spcAft>
                <a:spcPts val="0"/>
              </a:spcAft>
              <a:buSzPts val="1300"/>
              <a:buNone/>
              <a:defRPr sz="1700"/>
            </a:lvl2pPr>
            <a:lvl3pPr indent="0" lvl="2" rtl="0">
              <a:spcBef>
                <a:spcPts val="0"/>
              </a:spcBef>
              <a:spcAft>
                <a:spcPts val="0"/>
              </a:spcAft>
              <a:buSzPts val="1300"/>
              <a:buNone/>
              <a:defRPr sz="1700"/>
            </a:lvl3pPr>
            <a:lvl4pPr indent="0" lvl="3" rtl="0">
              <a:spcBef>
                <a:spcPts val="0"/>
              </a:spcBef>
              <a:spcAft>
                <a:spcPts val="0"/>
              </a:spcAft>
              <a:buSzPts val="1300"/>
              <a:buNone/>
              <a:defRPr sz="1700"/>
            </a:lvl4pPr>
            <a:lvl5pPr indent="0" lvl="4" rtl="0">
              <a:spcBef>
                <a:spcPts val="0"/>
              </a:spcBef>
              <a:spcAft>
                <a:spcPts val="0"/>
              </a:spcAft>
              <a:buSzPts val="1300"/>
              <a:buNone/>
              <a:defRPr sz="1700"/>
            </a:lvl5pPr>
            <a:lvl6pPr indent="0" lvl="5" rtl="0">
              <a:spcBef>
                <a:spcPts val="0"/>
              </a:spcBef>
              <a:spcAft>
                <a:spcPts val="0"/>
              </a:spcAft>
              <a:buSzPts val="1300"/>
              <a:buNone/>
              <a:defRPr sz="1700"/>
            </a:lvl6pPr>
            <a:lvl7pPr indent="0" lvl="6" rtl="0">
              <a:spcBef>
                <a:spcPts val="0"/>
              </a:spcBef>
              <a:spcAft>
                <a:spcPts val="0"/>
              </a:spcAft>
              <a:buSzPts val="1300"/>
              <a:buNone/>
              <a:defRPr sz="1700"/>
            </a:lvl7pPr>
            <a:lvl8pPr indent="0" lvl="7" rtl="0">
              <a:spcBef>
                <a:spcPts val="0"/>
              </a:spcBef>
              <a:spcAft>
                <a:spcPts val="0"/>
              </a:spcAft>
              <a:buSzPts val="1300"/>
              <a:buNone/>
              <a:defRPr sz="1700"/>
            </a:lvl8pPr>
            <a:lvl9pPr indent="0" lvl="8" rtl="0">
              <a:spcBef>
                <a:spcPts val="0"/>
              </a:spcBef>
              <a:spcAft>
                <a:spcPts val="0"/>
              </a:spcAft>
              <a:buSzPts val="1300"/>
              <a:buNone/>
              <a:defRPr sz="1700"/>
            </a:lvl9pPr>
          </a:lstStyle>
          <a:p/>
        </p:txBody>
      </p:sp>
      <p:sp>
        <p:nvSpPr>
          <p:cNvPr id="147" name="Google Shape;147;p31"/>
          <p:cNvSpPr txBox="1"/>
          <p:nvPr>
            <p:ph idx="2" type="body"/>
          </p:nvPr>
        </p:nvSpPr>
        <p:spPr>
          <a:xfrm>
            <a:off x="300784" y="1461441"/>
            <a:ext cx="11612700" cy="4715100"/>
          </a:xfrm>
          <a:prstGeom prst="rect">
            <a:avLst/>
          </a:prstGeom>
          <a:noFill/>
          <a:ln>
            <a:noFill/>
          </a:ln>
        </p:spPr>
        <p:txBody>
          <a:bodyPr anchorCtr="0" anchor="t" bIns="86800" lIns="86800" spcFirstLastPara="1" rIns="86800" wrap="square" tIns="86800">
            <a:noAutofit/>
          </a:bodyPr>
          <a:lstStyle>
            <a:lvl1pPr indent="-323850" lvl="0" marL="457200" marR="0" rtl="0" algn="l">
              <a:lnSpc>
                <a:spcPct val="130000"/>
              </a:lnSpc>
              <a:spcBef>
                <a:spcPts val="3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1pPr>
            <a:lvl2pPr indent="-323850" lvl="1" marL="914400" marR="0" rtl="0" algn="l">
              <a:lnSpc>
                <a:spcPct val="130000"/>
              </a:lnSpc>
              <a:spcBef>
                <a:spcPts val="3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2pPr>
            <a:lvl3pPr indent="-323850" lvl="2" marL="1371600" marR="0" rtl="0" algn="l">
              <a:lnSpc>
                <a:spcPct val="130000"/>
              </a:lnSpc>
              <a:spcBef>
                <a:spcPts val="3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indent="-323850" lvl="3" marL="1828800" marR="0" rtl="0" algn="l">
              <a:lnSpc>
                <a:spcPct val="130000"/>
              </a:lnSpc>
              <a:spcBef>
                <a:spcPts val="3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4pPr>
            <a:lvl5pPr indent="-323850" lvl="4" marL="2286000" marR="0" rtl="0" algn="l">
              <a:lnSpc>
                <a:spcPct val="130000"/>
              </a:lnSpc>
              <a:spcBef>
                <a:spcPts val="300"/>
              </a:spcBef>
              <a:spcAft>
                <a:spcPts val="0"/>
              </a:spcAft>
              <a:buClr>
                <a:schemeClr val="dk1"/>
              </a:buClr>
              <a:buSzPts val="1500"/>
              <a:buFont typeface="Arial"/>
              <a:buChar char="•"/>
              <a:defRPr b="0" i="0" sz="15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
        <p:nvSpPr>
          <p:cNvPr id="148" name="Google Shape;148;p31"/>
          <p:cNvSpPr txBox="1"/>
          <p:nvPr>
            <p:ph idx="3" type="body"/>
          </p:nvPr>
        </p:nvSpPr>
        <p:spPr>
          <a:xfrm>
            <a:off x="300784" y="985149"/>
            <a:ext cx="11558700" cy="476400"/>
          </a:xfrm>
          <a:prstGeom prst="rect">
            <a:avLst/>
          </a:prstGeom>
          <a:noFill/>
          <a:ln>
            <a:noFill/>
          </a:ln>
        </p:spPr>
        <p:txBody>
          <a:bodyPr anchorCtr="0" anchor="t" bIns="86800" lIns="86800" spcFirstLastPara="1" rIns="86800" wrap="square" tIns="86800">
            <a:noAutofit/>
          </a:bodyPr>
          <a:lstStyle>
            <a:lvl1pPr indent="-228600" lvl="0" marL="457200" marR="0" rtl="0" algn="l">
              <a:lnSpc>
                <a:spcPct val="130000"/>
              </a:lnSpc>
              <a:spcBef>
                <a:spcPts val="300"/>
              </a:spcBef>
              <a:spcAft>
                <a:spcPts val="0"/>
              </a:spcAft>
              <a:buClr>
                <a:schemeClr val="dk1"/>
              </a:buClr>
              <a:buSzPts val="1500"/>
              <a:buFont typeface="Arial"/>
              <a:buNone/>
              <a:defRPr b="0" i="0" sz="1500" u="none" cap="none" strike="noStrike">
                <a:solidFill>
                  <a:schemeClr val="dk1"/>
                </a:solidFill>
                <a:latin typeface="Montserrat"/>
                <a:ea typeface="Montserrat"/>
                <a:cs typeface="Montserrat"/>
                <a:sym typeface="Montserrat"/>
              </a:defRPr>
            </a:lvl1pPr>
            <a:lvl2pPr indent="-304800" lvl="1" marL="9144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304800" lvl="3" marL="18288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9" name="Shape 149"/>
        <p:cNvGrpSpPr/>
        <p:nvPr/>
      </p:nvGrpSpPr>
      <p:grpSpPr>
        <a:xfrm>
          <a:off x="0" y="0"/>
          <a:ext cx="0" cy="0"/>
          <a:chOff x="0" y="0"/>
          <a:chExt cx="0" cy="0"/>
        </a:xfrm>
      </p:grpSpPr>
      <p:sp>
        <p:nvSpPr>
          <p:cNvPr id="150" name="Google Shape;150;p32"/>
          <p:cNvSpPr txBox="1"/>
          <p:nvPr>
            <p:ph type="title"/>
          </p:nvPr>
        </p:nvSpPr>
        <p:spPr>
          <a:xfrm>
            <a:off x="300792" y="158633"/>
            <a:ext cx="5806800" cy="820500"/>
          </a:xfrm>
          <a:prstGeom prst="rect">
            <a:avLst/>
          </a:prstGeom>
          <a:noFill/>
          <a:ln>
            <a:noFill/>
          </a:ln>
        </p:spPr>
        <p:txBody>
          <a:bodyPr anchorCtr="0" anchor="ctr" bIns="86800" lIns="86800" spcFirstLastPara="1" rIns="86800" wrap="square" tIns="86800">
            <a:noAutofit/>
          </a:bodyPr>
          <a:lstStyle>
            <a:lvl1pPr indent="0" lvl="0" marL="0" marR="0" rtl="0" algn="l">
              <a:spcBef>
                <a:spcPts val="0"/>
              </a:spcBef>
              <a:spcAft>
                <a:spcPts val="0"/>
              </a:spcAft>
              <a:buClr>
                <a:schemeClr val="accent3"/>
              </a:buClr>
              <a:buSzPts val="2100"/>
              <a:buFont typeface="Montserrat"/>
              <a:buNone/>
              <a:defRPr b="1" i="0" sz="2100" u="none" cap="none" strike="noStrike">
                <a:solidFill>
                  <a:schemeClr val="accent3"/>
                </a:solidFill>
                <a:latin typeface="Montserrat"/>
                <a:ea typeface="Montserrat"/>
                <a:cs typeface="Montserrat"/>
                <a:sym typeface="Montserrat"/>
              </a:defRPr>
            </a:lvl1pPr>
            <a:lvl2pPr indent="0" lvl="1" rtl="0">
              <a:spcBef>
                <a:spcPts val="0"/>
              </a:spcBef>
              <a:spcAft>
                <a:spcPts val="0"/>
              </a:spcAft>
              <a:buSzPts val="1300"/>
              <a:buNone/>
              <a:defRPr sz="1700"/>
            </a:lvl2pPr>
            <a:lvl3pPr indent="0" lvl="2" rtl="0">
              <a:spcBef>
                <a:spcPts val="0"/>
              </a:spcBef>
              <a:spcAft>
                <a:spcPts val="0"/>
              </a:spcAft>
              <a:buSzPts val="1300"/>
              <a:buNone/>
              <a:defRPr sz="1700"/>
            </a:lvl3pPr>
            <a:lvl4pPr indent="0" lvl="3" rtl="0">
              <a:spcBef>
                <a:spcPts val="0"/>
              </a:spcBef>
              <a:spcAft>
                <a:spcPts val="0"/>
              </a:spcAft>
              <a:buSzPts val="1300"/>
              <a:buNone/>
              <a:defRPr sz="1700"/>
            </a:lvl4pPr>
            <a:lvl5pPr indent="0" lvl="4" rtl="0">
              <a:spcBef>
                <a:spcPts val="0"/>
              </a:spcBef>
              <a:spcAft>
                <a:spcPts val="0"/>
              </a:spcAft>
              <a:buSzPts val="1300"/>
              <a:buNone/>
              <a:defRPr sz="1700"/>
            </a:lvl5pPr>
            <a:lvl6pPr indent="0" lvl="5" rtl="0">
              <a:spcBef>
                <a:spcPts val="0"/>
              </a:spcBef>
              <a:spcAft>
                <a:spcPts val="0"/>
              </a:spcAft>
              <a:buSzPts val="1300"/>
              <a:buNone/>
              <a:defRPr sz="1700"/>
            </a:lvl6pPr>
            <a:lvl7pPr indent="0" lvl="6" rtl="0">
              <a:spcBef>
                <a:spcPts val="0"/>
              </a:spcBef>
              <a:spcAft>
                <a:spcPts val="0"/>
              </a:spcAft>
              <a:buSzPts val="1300"/>
              <a:buNone/>
              <a:defRPr sz="1700"/>
            </a:lvl7pPr>
            <a:lvl8pPr indent="0" lvl="7" rtl="0">
              <a:spcBef>
                <a:spcPts val="0"/>
              </a:spcBef>
              <a:spcAft>
                <a:spcPts val="0"/>
              </a:spcAft>
              <a:buSzPts val="1300"/>
              <a:buNone/>
              <a:defRPr sz="1700"/>
            </a:lvl8pPr>
            <a:lvl9pPr indent="0" lvl="8" rtl="0">
              <a:spcBef>
                <a:spcPts val="0"/>
              </a:spcBef>
              <a:spcAft>
                <a:spcPts val="0"/>
              </a:spcAft>
              <a:buSzPts val="1300"/>
              <a:buNone/>
              <a:defRPr sz="1700"/>
            </a:lvl9pPr>
          </a:lstStyle>
          <a:p/>
        </p:txBody>
      </p:sp>
      <p:sp>
        <p:nvSpPr>
          <p:cNvPr id="151" name="Google Shape;151;p32"/>
          <p:cNvSpPr txBox="1"/>
          <p:nvPr>
            <p:ph idx="1" type="body"/>
          </p:nvPr>
        </p:nvSpPr>
        <p:spPr>
          <a:xfrm>
            <a:off x="300784" y="1139484"/>
            <a:ext cx="11565900" cy="5181900"/>
          </a:xfrm>
          <a:prstGeom prst="rect">
            <a:avLst/>
          </a:prstGeom>
          <a:noFill/>
          <a:ln>
            <a:noFill/>
          </a:ln>
        </p:spPr>
        <p:txBody>
          <a:bodyPr anchorCtr="0" anchor="t" bIns="86800" lIns="86800" spcFirstLastPara="1" rIns="86800" wrap="square" tIns="86800">
            <a:noAutofit/>
          </a:bodyPr>
          <a:lstStyle>
            <a:lvl1pPr indent="-311150" lvl="0" marL="457200" marR="0" rtl="0" algn="l">
              <a:lnSpc>
                <a:spcPct val="13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1pPr>
            <a:lvl2pPr indent="-311150" lvl="1" marL="914400" marR="0" rtl="0" algn="l">
              <a:lnSpc>
                <a:spcPct val="13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2pPr>
            <a:lvl3pPr indent="-311150" lvl="2" marL="1371600" marR="0" rtl="0" algn="l">
              <a:lnSpc>
                <a:spcPct val="13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3pPr>
            <a:lvl4pPr indent="-311150" lvl="3" marL="1828800" marR="0" rtl="0" algn="l">
              <a:lnSpc>
                <a:spcPct val="13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p:cSld name="Title Content">
    <p:spTree>
      <p:nvGrpSpPr>
        <p:cNvPr id="21" name="Shape 21"/>
        <p:cNvGrpSpPr/>
        <p:nvPr/>
      </p:nvGrpSpPr>
      <p:grpSpPr>
        <a:xfrm>
          <a:off x="0" y="0"/>
          <a:ext cx="0" cy="0"/>
          <a:chOff x="0" y="0"/>
          <a:chExt cx="0" cy="0"/>
        </a:xfrm>
      </p:grpSpPr>
      <p:sp>
        <p:nvSpPr>
          <p:cNvPr id="22" name="Google Shape;22;p4"/>
          <p:cNvSpPr txBox="1"/>
          <p:nvPr>
            <p:ph type="title"/>
          </p:nvPr>
        </p:nvSpPr>
        <p:spPr>
          <a:xfrm>
            <a:off x="300784" y="158637"/>
            <a:ext cx="11565896" cy="820325"/>
          </a:xfrm>
          <a:prstGeom prst="rect">
            <a:avLst/>
          </a:prstGeom>
          <a:noFill/>
          <a:ln>
            <a:noFill/>
          </a:ln>
        </p:spPr>
        <p:txBody>
          <a:bodyPr anchorCtr="0" anchor="ctr" bIns="50400" lIns="100800" spcFirstLastPara="1" rIns="100800" wrap="square" tIns="50400">
            <a:noAutofit/>
          </a:bodyPr>
          <a:lstStyle>
            <a:lvl1pPr lvl="0" algn="l">
              <a:lnSpc>
                <a:spcPct val="100000"/>
              </a:lnSpc>
              <a:spcBef>
                <a:spcPts val="0"/>
              </a:spcBef>
              <a:spcAft>
                <a:spcPts val="0"/>
              </a:spcAft>
              <a:buClr>
                <a:schemeClr val="accent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
          <p:cNvSpPr txBox="1"/>
          <p:nvPr>
            <p:ph idx="1" type="body"/>
          </p:nvPr>
        </p:nvSpPr>
        <p:spPr>
          <a:xfrm>
            <a:off x="300784" y="1139487"/>
            <a:ext cx="11566147" cy="4983522"/>
          </a:xfrm>
          <a:prstGeom prst="rect">
            <a:avLst/>
          </a:prstGeom>
          <a:noFill/>
          <a:ln>
            <a:noFill/>
          </a:ln>
        </p:spPr>
        <p:txBody>
          <a:bodyPr anchorCtr="0" anchor="t" bIns="45700" lIns="91425" spcFirstLastPara="1" rIns="91425" wrap="square" tIns="45700">
            <a:noAutofit/>
          </a:bodyPr>
          <a:lstStyle>
            <a:lvl1pPr indent="-330200" lvl="0" marL="4572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1pPr>
            <a:lvl2pPr indent="-330200" lvl="1" marL="9144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2pPr>
            <a:lvl3pPr indent="-330200" lvl="2" marL="13716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3pPr>
            <a:lvl4pPr indent="-330200" lvl="3" marL="18288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4pPr>
            <a:lvl5pPr indent="-330200" lvl="4" marL="22860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4"/>
          <p:cNvSpPr txBox="1"/>
          <p:nvPr>
            <p:ph idx="2" type="body"/>
          </p:nvPr>
        </p:nvSpPr>
        <p:spPr>
          <a:xfrm>
            <a:off x="862231" y="6322956"/>
            <a:ext cx="6732000" cy="360000"/>
          </a:xfrm>
          <a:prstGeom prst="rect">
            <a:avLst/>
          </a:prstGeom>
          <a:noFill/>
          <a:ln>
            <a:noFill/>
          </a:ln>
        </p:spPr>
        <p:txBody>
          <a:bodyPr anchorCtr="0" anchor="ctr" bIns="45700" lIns="91425" spcFirstLastPara="1" rIns="91425" wrap="square" tIns="45700">
            <a:noAutofit/>
          </a:bodyPr>
          <a:lstStyle>
            <a:lvl1pPr indent="-228600" lvl="0" marL="457200" algn="l">
              <a:lnSpc>
                <a:spcPct val="130000"/>
              </a:lnSpc>
              <a:spcBef>
                <a:spcPts val="0"/>
              </a:spcBef>
              <a:spcAft>
                <a:spcPts val="0"/>
              </a:spcAft>
              <a:buSzPts val="1000"/>
              <a:buNone/>
              <a:defRPr sz="1000">
                <a:solidFill>
                  <a:schemeClr val="accent3"/>
                </a:solidFill>
                <a:latin typeface="Montserrat"/>
                <a:ea typeface="Montserrat"/>
                <a:cs typeface="Montserrat"/>
                <a:sym typeface="Montserrat"/>
              </a:defRPr>
            </a:lvl1pPr>
            <a:lvl2pPr indent="-228600" lvl="1" marL="914400" algn="l">
              <a:lnSpc>
                <a:spcPct val="130000"/>
              </a:lnSpc>
              <a:spcBef>
                <a:spcPts val="300"/>
              </a:spcBef>
              <a:spcAft>
                <a:spcPts val="0"/>
              </a:spcAft>
              <a:buSzPts val="900"/>
              <a:buNone/>
              <a:defRPr sz="900">
                <a:solidFill>
                  <a:schemeClr val="accent3"/>
                </a:solidFill>
                <a:latin typeface="Montserrat"/>
                <a:ea typeface="Montserrat"/>
                <a:cs typeface="Montserrat"/>
                <a:sym typeface="Montserrat"/>
              </a:defRPr>
            </a:lvl2pPr>
            <a:lvl3pPr indent="-228600" lvl="2" marL="1371600" algn="l">
              <a:lnSpc>
                <a:spcPct val="130000"/>
              </a:lnSpc>
              <a:spcBef>
                <a:spcPts val="300"/>
              </a:spcBef>
              <a:spcAft>
                <a:spcPts val="0"/>
              </a:spcAft>
              <a:buSzPts val="900"/>
              <a:buNone/>
              <a:defRPr sz="900">
                <a:solidFill>
                  <a:schemeClr val="accent3"/>
                </a:solidFill>
                <a:latin typeface="Montserrat"/>
                <a:ea typeface="Montserrat"/>
                <a:cs typeface="Montserrat"/>
                <a:sym typeface="Montserrat"/>
              </a:defRPr>
            </a:lvl3pPr>
            <a:lvl4pPr indent="-228600" lvl="3" marL="1828800" algn="l">
              <a:lnSpc>
                <a:spcPct val="130000"/>
              </a:lnSpc>
              <a:spcBef>
                <a:spcPts val="300"/>
              </a:spcBef>
              <a:spcAft>
                <a:spcPts val="0"/>
              </a:spcAft>
              <a:buSzPts val="900"/>
              <a:buNone/>
              <a:defRPr sz="900">
                <a:solidFill>
                  <a:schemeClr val="accent3"/>
                </a:solidFill>
                <a:latin typeface="Montserrat"/>
                <a:ea typeface="Montserrat"/>
                <a:cs typeface="Montserrat"/>
                <a:sym typeface="Montserrat"/>
              </a:defRPr>
            </a:lvl4pPr>
            <a:lvl5pPr indent="-228600" lvl="4" marL="2286000" algn="l">
              <a:lnSpc>
                <a:spcPct val="100000"/>
              </a:lnSpc>
              <a:spcBef>
                <a:spcPts val="300"/>
              </a:spcBef>
              <a:spcAft>
                <a:spcPts val="0"/>
              </a:spcAft>
              <a:buClr>
                <a:schemeClr val="accent3"/>
              </a:buClr>
              <a:buSzPts val="900"/>
              <a:buNone/>
              <a:defRPr sz="900">
                <a:solidFill>
                  <a:schemeClr val="accent3"/>
                </a:solidFill>
                <a:latin typeface="Montserrat"/>
                <a:ea typeface="Montserrat"/>
                <a:cs typeface="Montserrat"/>
                <a:sym typeface="Montserrat"/>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2" type="sldNum"/>
          </p:nvPr>
        </p:nvSpPr>
        <p:spPr>
          <a:xfrm>
            <a:off x="300783" y="6325870"/>
            <a:ext cx="468000" cy="3600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_1">
    <p:spTree>
      <p:nvGrpSpPr>
        <p:cNvPr id="152" name="Shape 152"/>
        <p:cNvGrpSpPr/>
        <p:nvPr/>
      </p:nvGrpSpPr>
      <p:grpSpPr>
        <a:xfrm>
          <a:off x="0" y="0"/>
          <a:ext cx="0" cy="0"/>
          <a:chOff x="0" y="0"/>
          <a:chExt cx="0" cy="0"/>
        </a:xfrm>
      </p:grpSpPr>
      <p:sp>
        <p:nvSpPr>
          <p:cNvPr id="153" name="Google Shape;153;p33"/>
          <p:cNvSpPr txBox="1"/>
          <p:nvPr>
            <p:ph type="title"/>
          </p:nvPr>
        </p:nvSpPr>
        <p:spPr>
          <a:xfrm>
            <a:off x="300784" y="158637"/>
            <a:ext cx="11565900" cy="819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3"/>
              </a:buClr>
              <a:buSzPts val="2100"/>
              <a:buFont typeface="Montserrat"/>
              <a:buNone/>
              <a:defRPr b="1" i="0" sz="2100" u="none" cap="none" strike="noStrike">
                <a:solidFill>
                  <a:schemeClr val="accent3"/>
                </a:solidFill>
                <a:latin typeface="Montserrat"/>
                <a:ea typeface="Montserrat"/>
                <a:cs typeface="Montserrat"/>
                <a:sym typeface="Montserrat"/>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Content">
  <p:cSld name="1_Title Content">
    <p:spTree>
      <p:nvGrpSpPr>
        <p:cNvPr id="154" name="Shape 154"/>
        <p:cNvGrpSpPr/>
        <p:nvPr/>
      </p:nvGrpSpPr>
      <p:grpSpPr>
        <a:xfrm>
          <a:off x="0" y="0"/>
          <a:ext cx="0" cy="0"/>
          <a:chOff x="0" y="0"/>
          <a:chExt cx="0" cy="0"/>
        </a:xfrm>
      </p:grpSpPr>
      <p:sp>
        <p:nvSpPr>
          <p:cNvPr id="155" name="Google Shape;155;p34"/>
          <p:cNvSpPr txBox="1"/>
          <p:nvPr>
            <p:ph type="title"/>
          </p:nvPr>
        </p:nvSpPr>
        <p:spPr>
          <a:xfrm>
            <a:off x="300784" y="158637"/>
            <a:ext cx="11565900" cy="819900"/>
          </a:xfrm>
          <a:prstGeom prst="rect">
            <a:avLst/>
          </a:prstGeom>
          <a:noFill/>
          <a:ln>
            <a:noFill/>
          </a:ln>
        </p:spPr>
        <p:txBody>
          <a:bodyPr anchorCtr="0" anchor="ctr" bIns="86800" lIns="86800" spcFirstLastPara="1" rIns="86800" wrap="square" tIns="86800">
            <a:noAutofit/>
          </a:bodyPr>
          <a:lstStyle>
            <a:lvl1pPr lvl="0" marR="0" rtl="0" algn="l">
              <a:lnSpc>
                <a:spcPct val="100000"/>
              </a:lnSpc>
              <a:spcBef>
                <a:spcPts val="0"/>
              </a:spcBef>
              <a:spcAft>
                <a:spcPts val="0"/>
              </a:spcAft>
              <a:buClr>
                <a:schemeClr val="accent3"/>
              </a:buClr>
              <a:buSzPts val="2100"/>
              <a:buFont typeface="Montserrat"/>
              <a:buNone/>
              <a:defRPr b="1" i="0" sz="2100" u="none" cap="none" strike="noStrike">
                <a:solidFill>
                  <a:schemeClr val="accent3"/>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56" name="Google Shape;156;p34"/>
          <p:cNvSpPr txBox="1"/>
          <p:nvPr>
            <p:ph idx="1" type="body"/>
          </p:nvPr>
        </p:nvSpPr>
        <p:spPr>
          <a:xfrm>
            <a:off x="300784" y="1139487"/>
            <a:ext cx="11566500" cy="4983600"/>
          </a:xfrm>
          <a:prstGeom prst="rect">
            <a:avLst/>
          </a:prstGeom>
          <a:noFill/>
          <a:ln>
            <a:noFill/>
          </a:ln>
        </p:spPr>
        <p:txBody>
          <a:bodyPr anchorCtr="0" anchor="t" bIns="86800" lIns="86800" spcFirstLastPara="1" rIns="86800" wrap="square" tIns="86800">
            <a:noAutofit/>
          </a:bodyPr>
          <a:lstStyle>
            <a:lvl1pPr indent="-330200" lvl="0" marL="4572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1pPr>
            <a:lvl2pPr indent="-330200" lvl="1" marL="9144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2pPr>
            <a:lvl3pPr indent="-330200" lvl="2" marL="13716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3pPr>
            <a:lvl4pPr indent="-330200" lvl="3" marL="18288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4pPr>
            <a:lvl5pPr indent="-330200" lvl="4" marL="22860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
        <p:nvSpPr>
          <p:cNvPr id="157" name="Google Shape;157;p34"/>
          <p:cNvSpPr txBox="1"/>
          <p:nvPr>
            <p:ph idx="2" type="body"/>
          </p:nvPr>
        </p:nvSpPr>
        <p:spPr>
          <a:xfrm>
            <a:off x="862231" y="6322956"/>
            <a:ext cx="6732000" cy="360000"/>
          </a:xfrm>
          <a:prstGeom prst="rect">
            <a:avLst/>
          </a:prstGeom>
          <a:noFill/>
          <a:ln>
            <a:noFill/>
          </a:ln>
        </p:spPr>
        <p:txBody>
          <a:bodyPr anchorCtr="0" anchor="ctr" bIns="86800" lIns="86800" spcFirstLastPara="1" rIns="86800" wrap="square" tIns="86800">
            <a:noAutofit/>
          </a:bodyPr>
          <a:lstStyle>
            <a:lvl1pPr indent="-228600" lvl="0" marL="457200" marR="0" rtl="0" algn="l">
              <a:lnSpc>
                <a:spcPct val="130000"/>
              </a:lnSpc>
              <a:spcBef>
                <a:spcPts val="0"/>
              </a:spcBef>
              <a:spcAft>
                <a:spcPts val="0"/>
              </a:spcAft>
              <a:buClr>
                <a:schemeClr val="dk1"/>
              </a:buClr>
              <a:buSzPts val="1100"/>
              <a:buFont typeface="Arial"/>
              <a:buNone/>
              <a:defRPr b="0" i="0" sz="1100" u="none" cap="none" strike="noStrike">
                <a:solidFill>
                  <a:schemeClr val="accent3"/>
                </a:solidFill>
                <a:latin typeface="Montserrat"/>
                <a:ea typeface="Montserrat"/>
                <a:cs typeface="Montserrat"/>
                <a:sym typeface="Montserrat"/>
              </a:defRPr>
            </a:lvl1pPr>
            <a:lvl2pPr indent="-228600" lvl="1" marL="9144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2pPr>
            <a:lvl3pPr indent="-228600" lvl="2" marL="13716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3pPr>
            <a:lvl4pPr indent="-228600" lvl="3" marL="18288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4pPr>
            <a:lvl5pPr indent="-228600" lvl="4" marL="2286000" marR="0" rtl="0" algn="l">
              <a:lnSpc>
                <a:spcPct val="100000"/>
              </a:lnSpc>
              <a:spcBef>
                <a:spcPts val="300"/>
              </a:spcBef>
              <a:spcAft>
                <a:spcPts val="0"/>
              </a:spcAft>
              <a:buClr>
                <a:schemeClr val="accent3"/>
              </a:buClr>
              <a:buSzPts val="900"/>
              <a:buFont typeface="Arial"/>
              <a:buNone/>
              <a:defRPr b="0" i="0" sz="900" u="none" cap="none" strike="noStrike">
                <a:solidFill>
                  <a:schemeClr val="accent3"/>
                </a:solidFill>
                <a:latin typeface="Montserrat"/>
                <a:ea typeface="Montserrat"/>
                <a:cs typeface="Montserrat"/>
                <a:sym typeface="Montserra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
        <p:nvSpPr>
          <p:cNvPr id="158" name="Google Shape;158;p34"/>
          <p:cNvSpPr txBox="1"/>
          <p:nvPr>
            <p:ph idx="12" type="sldNum"/>
          </p:nvPr>
        </p:nvSpPr>
        <p:spPr>
          <a:xfrm>
            <a:off x="300783" y="6325870"/>
            <a:ext cx="468000" cy="3600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1pPr>
            <a:lvl2pPr indent="0" lvl="1"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2pPr>
            <a:lvl3pPr indent="0" lvl="2"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3pPr>
            <a:lvl4pPr indent="0" lvl="3"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4pPr>
            <a:lvl5pPr indent="0" lvl="4"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5pPr>
            <a:lvl6pPr indent="0" lvl="5"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6pPr>
            <a:lvl7pPr indent="0" lvl="6"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7pPr>
            <a:lvl8pPr indent="0" lvl="7"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8pPr>
            <a:lvl9pPr indent="0" lvl="8"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Keyline 1">
  <p:cSld name="1_Keyline_1">
    <p:spTree>
      <p:nvGrpSpPr>
        <p:cNvPr id="159" name="Shape 159"/>
        <p:cNvGrpSpPr/>
        <p:nvPr/>
      </p:nvGrpSpPr>
      <p:grpSpPr>
        <a:xfrm>
          <a:off x="0" y="0"/>
          <a:ext cx="0" cy="0"/>
          <a:chOff x="0" y="0"/>
          <a:chExt cx="0" cy="0"/>
        </a:xfrm>
      </p:grpSpPr>
      <p:sp>
        <p:nvSpPr>
          <p:cNvPr id="160" name="Google Shape;160;p35"/>
          <p:cNvSpPr txBox="1"/>
          <p:nvPr>
            <p:ph type="title"/>
          </p:nvPr>
        </p:nvSpPr>
        <p:spPr>
          <a:xfrm>
            <a:off x="300784" y="158637"/>
            <a:ext cx="11565900" cy="819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3"/>
              </a:buClr>
              <a:buSzPts val="2100"/>
              <a:buFont typeface="Montserrat"/>
              <a:buNone/>
              <a:defRPr b="1" i="0" sz="2100" u="none" cap="none" strike="noStrike">
                <a:solidFill>
                  <a:schemeClr val="accent3"/>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61" name="Google Shape;161;p35"/>
          <p:cNvSpPr txBox="1"/>
          <p:nvPr>
            <p:ph idx="1" type="body"/>
          </p:nvPr>
        </p:nvSpPr>
        <p:spPr>
          <a:xfrm>
            <a:off x="300784" y="985149"/>
            <a:ext cx="11558700" cy="476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30000"/>
              </a:lnSpc>
              <a:spcBef>
                <a:spcPts val="300"/>
              </a:spcBef>
              <a:spcAft>
                <a:spcPts val="0"/>
              </a:spcAft>
              <a:buClr>
                <a:schemeClr val="dk1"/>
              </a:buClr>
              <a:buSzPts val="1600"/>
              <a:buFont typeface="Arial"/>
              <a:buNone/>
              <a:defRPr b="0" i="0" sz="1600" u="none" cap="none" strike="noStrike">
                <a:solidFill>
                  <a:schemeClr val="dk1"/>
                </a:solidFill>
                <a:latin typeface="Montserrat"/>
                <a:ea typeface="Montserrat"/>
                <a:cs typeface="Montserrat"/>
                <a:sym typeface="Montserrat"/>
              </a:defRPr>
            </a:lvl1pPr>
            <a:lvl2pPr indent="-304800" lvl="1" marL="9144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304800" lvl="3" marL="18288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
        <p:nvSpPr>
          <p:cNvPr id="162" name="Google Shape;162;p35"/>
          <p:cNvSpPr txBox="1"/>
          <p:nvPr>
            <p:ph idx="12" type="sldNum"/>
          </p:nvPr>
        </p:nvSpPr>
        <p:spPr>
          <a:xfrm>
            <a:off x="300783" y="6325870"/>
            <a:ext cx="468000" cy="3600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1pPr>
            <a:lvl2pPr indent="0" lvl="1"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2pPr>
            <a:lvl3pPr indent="0" lvl="2"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3pPr>
            <a:lvl4pPr indent="0" lvl="3"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4pPr>
            <a:lvl5pPr indent="0" lvl="4"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5pPr>
            <a:lvl6pPr indent="0" lvl="5"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6pPr>
            <a:lvl7pPr indent="0" lvl="6"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7pPr>
            <a:lvl8pPr indent="0" lvl="7"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8pPr>
            <a:lvl9pPr indent="0" lvl="8"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ZA"/>
              <a:t>‹#›</a:t>
            </a:fld>
            <a:endParaRPr/>
          </a:p>
        </p:txBody>
      </p:sp>
      <p:sp>
        <p:nvSpPr>
          <p:cNvPr id="163" name="Google Shape;163;p35"/>
          <p:cNvSpPr txBox="1"/>
          <p:nvPr>
            <p:ph idx="2" type="body"/>
          </p:nvPr>
        </p:nvSpPr>
        <p:spPr>
          <a:xfrm>
            <a:off x="862231" y="6322956"/>
            <a:ext cx="6732000" cy="3600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30000"/>
              </a:lnSpc>
              <a:spcBef>
                <a:spcPts val="0"/>
              </a:spcBef>
              <a:spcAft>
                <a:spcPts val="0"/>
              </a:spcAft>
              <a:buClr>
                <a:schemeClr val="dk1"/>
              </a:buClr>
              <a:buSzPts val="1100"/>
              <a:buFont typeface="Arial"/>
              <a:buNone/>
              <a:defRPr b="0" i="0" sz="1100" u="none" cap="none" strike="noStrike">
                <a:solidFill>
                  <a:schemeClr val="accent3"/>
                </a:solidFill>
                <a:latin typeface="Montserrat"/>
                <a:ea typeface="Montserrat"/>
                <a:cs typeface="Montserrat"/>
                <a:sym typeface="Montserrat"/>
              </a:defRPr>
            </a:lvl1pPr>
            <a:lvl2pPr indent="-228600" lvl="1" marL="9144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2pPr>
            <a:lvl3pPr indent="-228600" lvl="2" marL="13716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3pPr>
            <a:lvl4pPr indent="-228600" lvl="3" marL="18288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4pPr>
            <a:lvl5pPr indent="-228600" lvl="4" marL="2286000" marR="0" rtl="0" algn="l">
              <a:lnSpc>
                <a:spcPct val="100000"/>
              </a:lnSpc>
              <a:spcBef>
                <a:spcPts val="300"/>
              </a:spcBef>
              <a:spcAft>
                <a:spcPts val="0"/>
              </a:spcAft>
              <a:buClr>
                <a:schemeClr val="accent3"/>
              </a:buClr>
              <a:buSzPts val="900"/>
              <a:buFont typeface="Arial"/>
              <a:buNone/>
              <a:defRPr b="0" i="0" sz="900" u="none" cap="none" strike="noStrike">
                <a:solidFill>
                  <a:schemeClr val="accent3"/>
                </a:solidFill>
                <a:latin typeface="Montserrat"/>
                <a:ea typeface="Montserrat"/>
                <a:cs typeface="Montserrat"/>
                <a:sym typeface="Montserra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Keyline 2">
  <p:cSld name="1_Keyline_2">
    <p:spTree>
      <p:nvGrpSpPr>
        <p:cNvPr id="164" name="Shape 164"/>
        <p:cNvGrpSpPr/>
        <p:nvPr/>
      </p:nvGrpSpPr>
      <p:grpSpPr>
        <a:xfrm>
          <a:off x="0" y="0"/>
          <a:ext cx="0" cy="0"/>
          <a:chOff x="0" y="0"/>
          <a:chExt cx="0" cy="0"/>
        </a:xfrm>
      </p:grpSpPr>
      <p:sp>
        <p:nvSpPr>
          <p:cNvPr id="165" name="Google Shape;165;p36"/>
          <p:cNvSpPr txBox="1"/>
          <p:nvPr>
            <p:ph type="title"/>
          </p:nvPr>
        </p:nvSpPr>
        <p:spPr>
          <a:xfrm>
            <a:off x="300784" y="158637"/>
            <a:ext cx="11565900" cy="819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3"/>
              </a:buClr>
              <a:buSzPts val="2100"/>
              <a:buFont typeface="Montserrat"/>
              <a:buNone/>
              <a:defRPr b="1" i="0" sz="2100" u="none" cap="none" strike="noStrike">
                <a:solidFill>
                  <a:schemeClr val="accent3"/>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66" name="Google Shape;166;p36"/>
          <p:cNvSpPr txBox="1"/>
          <p:nvPr>
            <p:ph idx="1" type="body"/>
          </p:nvPr>
        </p:nvSpPr>
        <p:spPr>
          <a:xfrm>
            <a:off x="300784" y="985149"/>
            <a:ext cx="11558700" cy="476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30000"/>
              </a:lnSpc>
              <a:spcBef>
                <a:spcPts val="300"/>
              </a:spcBef>
              <a:spcAft>
                <a:spcPts val="0"/>
              </a:spcAft>
              <a:buClr>
                <a:schemeClr val="dk1"/>
              </a:buClr>
              <a:buSzPts val="1600"/>
              <a:buFont typeface="Arial"/>
              <a:buNone/>
              <a:defRPr b="0" i="0" sz="1600" u="none" cap="none" strike="noStrike">
                <a:solidFill>
                  <a:schemeClr val="dk1"/>
                </a:solidFill>
                <a:latin typeface="Montserrat"/>
                <a:ea typeface="Montserrat"/>
                <a:cs typeface="Montserrat"/>
                <a:sym typeface="Montserrat"/>
              </a:defRPr>
            </a:lvl1pPr>
            <a:lvl2pPr indent="-304800" lvl="1" marL="9144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304800" lvl="3" marL="18288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
        <p:nvSpPr>
          <p:cNvPr id="167" name="Google Shape;167;p36"/>
          <p:cNvSpPr txBox="1"/>
          <p:nvPr>
            <p:ph idx="12" type="sldNum"/>
          </p:nvPr>
        </p:nvSpPr>
        <p:spPr>
          <a:xfrm>
            <a:off x="300783" y="6325870"/>
            <a:ext cx="468000" cy="3600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1pPr>
            <a:lvl2pPr indent="0" lvl="1"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2pPr>
            <a:lvl3pPr indent="0" lvl="2"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3pPr>
            <a:lvl4pPr indent="0" lvl="3"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4pPr>
            <a:lvl5pPr indent="0" lvl="4"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5pPr>
            <a:lvl6pPr indent="0" lvl="5"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6pPr>
            <a:lvl7pPr indent="0" lvl="6"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7pPr>
            <a:lvl8pPr indent="0" lvl="7"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8pPr>
            <a:lvl9pPr indent="0" lvl="8"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ZA"/>
              <a:t>‹#›</a:t>
            </a:fld>
            <a:endParaRPr/>
          </a:p>
        </p:txBody>
      </p:sp>
      <p:sp>
        <p:nvSpPr>
          <p:cNvPr id="168" name="Google Shape;168;p36"/>
          <p:cNvSpPr txBox="1"/>
          <p:nvPr>
            <p:ph idx="2" type="body"/>
          </p:nvPr>
        </p:nvSpPr>
        <p:spPr>
          <a:xfrm>
            <a:off x="862231" y="6322956"/>
            <a:ext cx="6732000" cy="3600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30000"/>
              </a:lnSpc>
              <a:spcBef>
                <a:spcPts val="0"/>
              </a:spcBef>
              <a:spcAft>
                <a:spcPts val="0"/>
              </a:spcAft>
              <a:buClr>
                <a:schemeClr val="dk1"/>
              </a:buClr>
              <a:buSzPts val="1100"/>
              <a:buFont typeface="Arial"/>
              <a:buNone/>
              <a:defRPr b="0" i="0" sz="1100" u="none" cap="none" strike="noStrike">
                <a:solidFill>
                  <a:schemeClr val="accent3"/>
                </a:solidFill>
                <a:latin typeface="Montserrat"/>
                <a:ea typeface="Montserrat"/>
                <a:cs typeface="Montserrat"/>
                <a:sym typeface="Montserrat"/>
              </a:defRPr>
            </a:lvl1pPr>
            <a:lvl2pPr indent="-228600" lvl="1" marL="9144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2pPr>
            <a:lvl3pPr indent="-228600" lvl="2" marL="13716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3pPr>
            <a:lvl4pPr indent="-228600" lvl="3" marL="18288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4pPr>
            <a:lvl5pPr indent="-228600" lvl="4" marL="2286000" marR="0" rtl="0" algn="l">
              <a:lnSpc>
                <a:spcPct val="100000"/>
              </a:lnSpc>
              <a:spcBef>
                <a:spcPts val="300"/>
              </a:spcBef>
              <a:spcAft>
                <a:spcPts val="0"/>
              </a:spcAft>
              <a:buClr>
                <a:schemeClr val="accent3"/>
              </a:buClr>
              <a:buSzPts val="900"/>
              <a:buFont typeface="Arial"/>
              <a:buNone/>
              <a:defRPr b="0" i="0" sz="900" u="none" cap="none" strike="noStrike">
                <a:solidFill>
                  <a:schemeClr val="accent3"/>
                </a:solidFill>
                <a:latin typeface="Montserrat"/>
                <a:ea typeface="Montserrat"/>
                <a:cs typeface="Montserrat"/>
                <a:sym typeface="Montserra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Keyline 3">
  <p:cSld name="1_Keyline_3">
    <p:spTree>
      <p:nvGrpSpPr>
        <p:cNvPr id="169" name="Shape 169"/>
        <p:cNvGrpSpPr/>
        <p:nvPr/>
      </p:nvGrpSpPr>
      <p:grpSpPr>
        <a:xfrm>
          <a:off x="0" y="0"/>
          <a:ext cx="0" cy="0"/>
          <a:chOff x="0" y="0"/>
          <a:chExt cx="0" cy="0"/>
        </a:xfrm>
      </p:grpSpPr>
      <p:sp>
        <p:nvSpPr>
          <p:cNvPr id="170" name="Google Shape;170;p37"/>
          <p:cNvSpPr txBox="1"/>
          <p:nvPr>
            <p:ph type="title"/>
          </p:nvPr>
        </p:nvSpPr>
        <p:spPr>
          <a:xfrm>
            <a:off x="300784" y="158637"/>
            <a:ext cx="11565900" cy="819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3"/>
              </a:buClr>
              <a:buSzPts val="2100"/>
              <a:buFont typeface="Montserrat"/>
              <a:buNone/>
              <a:defRPr b="1" i="0" sz="2100" u="none" cap="none" strike="noStrike">
                <a:solidFill>
                  <a:schemeClr val="accent3"/>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71" name="Google Shape;171;p37"/>
          <p:cNvSpPr txBox="1"/>
          <p:nvPr>
            <p:ph idx="1" type="body"/>
          </p:nvPr>
        </p:nvSpPr>
        <p:spPr>
          <a:xfrm>
            <a:off x="300784" y="985149"/>
            <a:ext cx="11558700" cy="476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30000"/>
              </a:lnSpc>
              <a:spcBef>
                <a:spcPts val="300"/>
              </a:spcBef>
              <a:spcAft>
                <a:spcPts val="0"/>
              </a:spcAft>
              <a:buClr>
                <a:schemeClr val="dk1"/>
              </a:buClr>
              <a:buSzPts val="1600"/>
              <a:buFont typeface="Arial"/>
              <a:buNone/>
              <a:defRPr b="0" i="0" sz="1600" u="none" cap="none" strike="noStrike">
                <a:solidFill>
                  <a:schemeClr val="dk1"/>
                </a:solidFill>
                <a:latin typeface="Montserrat"/>
                <a:ea typeface="Montserrat"/>
                <a:cs typeface="Montserrat"/>
                <a:sym typeface="Montserrat"/>
              </a:defRPr>
            </a:lvl1pPr>
            <a:lvl2pPr indent="-304800" lvl="1" marL="9144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304800" lvl="3" marL="18288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
        <p:nvSpPr>
          <p:cNvPr id="172" name="Google Shape;172;p37"/>
          <p:cNvSpPr txBox="1"/>
          <p:nvPr>
            <p:ph idx="12" type="sldNum"/>
          </p:nvPr>
        </p:nvSpPr>
        <p:spPr>
          <a:xfrm>
            <a:off x="300783" y="6325870"/>
            <a:ext cx="468000" cy="3600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1pPr>
            <a:lvl2pPr indent="0" lvl="1"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2pPr>
            <a:lvl3pPr indent="0" lvl="2"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3pPr>
            <a:lvl4pPr indent="0" lvl="3"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4pPr>
            <a:lvl5pPr indent="0" lvl="4"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5pPr>
            <a:lvl6pPr indent="0" lvl="5"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6pPr>
            <a:lvl7pPr indent="0" lvl="6"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7pPr>
            <a:lvl8pPr indent="0" lvl="7"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8pPr>
            <a:lvl9pPr indent="0" lvl="8"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ZA"/>
              <a:t>‹#›</a:t>
            </a:fld>
            <a:endParaRPr/>
          </a:p>
        </p:txBody>
      </p:sp>
      <p:sp>
        <p:nvSpPr>
          <p:cNvPr id="173" name="Google Shape;173;p37"/>
          <p:cNvSpPr txBox="1"/>
          <p:nvPr>
            <p:ph idx="2" type="body"/>
          </p:nvPr>
        </p:nvSpPr>
        <p:spPr>
          <a:xfrm>
            <a:off x="862231" y="6322956"/>
            <a:ext cx="6732000" cy="3600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30000"/>
              </a:lnSpc>
              <a:spcBef>
                <a:spcPts val="0"/>
              </a:spcBef>
              <a:spcAft>
                <a:spcPts val="0"/>
              </a:spcAft>
              <a:buClr>
                <a:schemeClr val="dk1"/>
              </a:buClr>
              <a:buSzPts val="1100"/>
              <a:buFont typeface="Arial"/>
              <a:buNone/>
              <a:defRPr b="0" i="0" sz="1100" u="none" cap="none" strike="noStrike">
                <a:solidFill>
                  <a:schemeClr val="accent3"/>
                </a:solidFill>
                <a:latin typeface="Montserrat"/>
                <a:ea typeface="Montserrat"/>
                <a:cs typeface="Montserrat"/>
                <a:sym typeface="Montserrat"/>
              </a:defRPr>
            </a:lvl1pPr>
            <a:lvl2pPr indent="-228600" lvl="1" marL="9144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2pPr>
            <a:lvl3pPr indent="-228600" lvl="2" marL="13716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3pPr>
            <a:lvl4pPr indent="-228600" lvl="3" marL="18288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4pPr>
            <a:lvl5pPr indent="-228600" lvl="4" marL="2286000" marR="0" rtl="0" algn="l">
              <a:lnSpc>
                <a:spcPct val="100000"/>
              </a:lnSpc>
              <a:spcBef>
                <a:spcPts val="300"/>
              </a:spcBef>
              <a:spcAft>
                <a:spcPts val="0"/>
              </a:spcAft>
              <a:buClr>
                <a:schemeClr val="accent3"/>
              </a:buClr>
              <a:buSzPts val="900"/>
              <a:buFont typeface="Arial"/>
              <a:buNone/>
              <a:defRPr b="0" i="0" sz="900" u="none" cap="none" strike="noStrike">
                <a:solidFill>
                  <a:schemeClr val="accent3"/>
                </a:solidFill>
                <a:latin typeface="Montserrat"/>
                <a:ea typeface="Montserrat"/>
                <a:cs typeface="Montserrat"/>
                <a:sym typeface="Montserra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Keyline 4">
  <p:cSld name="1_Keyline_4">
    <p:spTree>
      <p:nvGrpSpPr>
        <p:cNvPr id="174" name="Shape 174"/>
        <p:cNvGrpSpPr/>
        <p:nvPr/>
      </p:nvGrpSpPr>
      <p:grpSpPr>
        <a:xfrm>
          <a:off x="0" y="0"/>
          <a:ext cx="0" cy="0"/>
          <a:chOff x="0" y="0"/>
          <a:chExt cx="0" cy="0"/>
        </a:xfrm>
      </p:grpSpPr>
      <p:sp>
        <p:nvSpPr>
          <p:cNvPr id="175" name="Google Shape;175;p38"/>
          <p:cNvSpPr txBox="1"/>
          <p:nvPr>
            <p:ph type="title"/>
          </p:nvPr>
        </p:nvSpPr>
        <p:spPr>
          <a:xfrm>
            <a:off x="300784" y="158637"/>
            <a:ext cx="11565900" cy="819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3"/>
              </a:buClr>
              <a:buSzPts val="2100"/>
              <a:buFont typeface="Montserrat"/>
              <a:buNone/>
              <a:defRPr b="1" i="0" sz="2100" u="none" cap="none" strike="noStrike">
                <a:solidFill>
                  <a:schemeClr val="accent3"/>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76" name="Google Shape;176;p38"/>
          <p:cNvSpPr txBox="1"/>
          <p:nvPr>
            <p:ph idx="1" type="body"/>
          </p:nvPr>
        </p:nvSpPr>
        <p:spPr>
          <a:xfrm>
            <a:off x="300784" y="985149"/>
            <a:ext cx="11558700" cy="476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30000"/>
              </a:lnSpc>
              <a:spcBef>
                <a:spcPts val="300"/>
              </a:spcBef>
              <a:spcAft>
                <a:spcPts val="0"/>
              </a:spcAft>
              <a:buClr>
                <a:schemeClr val="dk1"/>
              </a:buClr>
              <a:buSzPts val="1600"/>
              <a:buFont typeface="Arial"/>
              <a:buNone/>
              <a:defRPr b="0" i="0" sz="1600" u="none" cap="none" strike="noStrike">
                <a:solidFill>
                  <a:schemeClr val="dk1"/>
                </a:solidFill>
                <a:latin typeface="Montserrat"/>
                <a:ea typeface="Montserrat"/>
                <a:cs typeface="Montserrat"/>
                <a:sym typeface="Montserrat"/>
              </a:defRPr>
            </a:lvl1pPr>
            <a:lvl2pPr indent="-304800" lvl="1" marL="9144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304800" lvl="3" marL="1828800" marR="0" rtl="0" algn="l">
              <a:lnSpc>
                <a:spcPct val="13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3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
        <p:nvSpPr>
          <p:cNvPr id="177" name="Google Shape;177;p38"/>
          <p:cNvSpPr txBox="1"/>
          <p:nvPr>
            <p:ph idx="12" type="sldNum"/>
          </p:nvPr>
        </p:nvSpPr>
        <p:spPr>
          <a:xfrm>
            <a:off x="300783" y="6325870"/>
            <a:ext cx="468000" cy="3600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1pPr>
            <a:lvl2pPr indent="0" lvl="1"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2pPr>
            <a:lvl3pPr indent="0" lvl="2"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3pPr>
            <a:lvl4pPr indent="0" lvl="3"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4pPr>
            <a:lvl5pPr indent="0" lvl="4"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5pPr>
            <a:lvl6pPr indent="0" lvl="5"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6pPr>
            <a:lvl7pPr indent="0" lvl="6"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7pPr>
            <a:lvl8pPr indent="0" lvl="7"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8pPr>
            <a:lvl9pPr indent="0" lvl="8" marL="0" marR="0" rtl="0" algn="l">
              <a:lnSpc>
                <a:spcPct val="100000"/>
              </a:lnSpc>
              <a:spcBef>
                <a:spcPts val="0"/>
              </a:spcBef>
              <a:spcAft>
                <a:spcPts val="0"/>
              </a:spcAft>
              <a:buClr>
                <a:srgbClr val="888888"/>
              </a:buClr>
              <a:buSzPts val="1100"/>
              <a:buFont typeface="Montserrat"/>
              <a:buNone/>
              <a:defRPr b="0" i="0" sz="1100" u="none" cap="none" strike="noStrike">
                <a:solidFill>
                  <a:srgbClr val="88888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ZA"/>
              <a:t>‹#›</a:t>
            </a:fld>
            <a:endParaRPr/>
          </a:p>
        </p:txBody>
      </p:sp>
      <p:sp>
        <p:nvSpPr>
          <p:cNvPr id="178" name="Google Shape;178;p38"/>
          <p:cNvSpPr txBox="1"/>
          <p:nvPr>
            <p:ph idx="2" type="body"/>
          </p:nvPr>
        </p:nvSpPr>
        <p:spPr>
          <a:xfrm>
            <a:off x="862231" y="6322956"/>
            <a:ext cx="6732000" cy="3600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30000"/>
              </a:lnSpc>
              <a:spcBef>
                <a:spcPts val="0"/>
              </a:spcBef>
              <a:spcAft>
                <a:spcPts val="0"/>
              </a:spcAft>
              <a:buClr>
                <a:schemeClr val="dk1"/>
              </a:buClr>
              <a:buSzPts val="1100"/>
              <a:buFont typeface="Arial"/>
              <a:buNone/>
              <a:defRPr b="0" i="0" sz="1100" u="none" cap="none" strike="noStrike">
                <a:solidFill>
                  <a:schemeClr val="accent3"/>
                </a:solidFill>
                <a:latin typeface="Montserrat"/>
                <a:ea typeface="Montserrat"/>
                <a:cs typeface="Montserrat"/>
                <a:sym typeface="Montserrat"/>
              </a:defRPr>
            </a:lvl1pPr>
            <a:lvl2pPr indent="-228600" lvl="1" marL="9144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2pPr>
            <a:lvl3pPr indent="-228600" lvl="2" marL="13716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3pPr>
            <a:lvl4pPr indent="-228600" lvl="3" marL="1828800" marR="0" rtl="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4pPr>
            <a:lvl5pPr indent="-228600" lvl="4" marL="2286000" marR="0" rtl="0" algn="l">
              <a:lnSpc>
                <a:spcPct val="100000"/>
              </a:lnSpc>
              <a:spcBef>
                <a:spcPts val="300"/>
              </a:spcBef>
              <a:spcAft>
                <a:spcPts val="0"/>
              </a:spcAft>
              <a:buClr>
                <a:schemeClr val="accent3"/>
              </a:buClr>
              <a:buSzPts val="900"/>
              <a:buFont typeface="Arial"/>
              <a:buNone/>
              <a:defRPr b="0" i="0" sz="900" u="none" cap="none" strike="noStrike">
                <a:solidFill>
                  <a:schemeClr val="accent3"/>
                </a:solidFill>
                <a:latin typeface="Montserrat"/>
                <a:ea typeface="Montserrat"/>
                <a:cs typeface="Montserrat"/>
                <a:sym typeface="Montserra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line Content">
  <p:cSld name="Keyline Content">
    <p:spTree>
      <p:nvGrpSpPr>
        <p:cNvPr id="26" name="Shape 26"/>
        <p:cNvGrpSpPr/>
        <p:nvPr/>
      </p:nvGrpSpPr>
      <p:grpSpPr>
        <a:xfrm>
          <a:off x="0" y="0"/>
          <a:ext cx="0" cy="0"/>
          <a:chOff x="0" y="0"/>
          <a:chExt cx="0" cy="0"/>
        </a:xfrm>
      </p:grpSpPr>
      <p:sp>
        <p:nvSpPr>
          <p:cNvPr id="27" name="Google Shape;27;p5"/>
          <p:cNvSpPr txBox="1"/>
          <p:nvPr>
            <p:ph type="title"/>
          </p:nvPr>
        </p:nvSpPr>
        <p:spPr>
          <a:xfrm>
            <a:off x="300784" y="158637"/>
            <a:ext cx="11565896" cy="820325"/>
          </a:xfrm>
          <a:prstGeom prst="rect">
            <a:avLst/>
          </a:prstGeom>
          <a:noFill/>
          <a:ln>
            <a:noFill/>
          </a:ln>
        </p:spPr>
        <p:txBody>
          <a:bodyPr anchorCtr="0" anchor="ctr" bIns="50400" lIns="100800" spcFirstLastPara="1" rIns="100800" wrap="square" tIns="50400">
            <a:noAutofit/>
          </a:bodyPr>
          <a:lstStyle>
            <a:lvl1pPr lvl="0" algn="l">
              <a:lnSpc>
                <a:spcPct val="100000"/>
              </a:lnSpc>
              <a:spcBef>
                <a:spcPts val="0"/>
              </a:spcBef>
              <a:spcAft>
                <a:spcPts val="0"/>
              </a:spcAft>
              <a:buClr>
                <a:schemeClr val="accent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
          <p:cNvSpPr txBox="1"/>
          <p:nvPr>
            <p:ph idx="1" type="body"/>
          </p:nvPr>
        </p:nvSpPr>
        <p:spPr>
          <a:xfrm>
            <a:off x="300785" y="1461443"/>
            <a:ext cx="11612852" cy="4715281"/>
          </a:xfrm>
          <a:prstGeom prst="rect">
            <a:avLst/>
          </a:prstGeom>
          <a:noFill/>
          <a:ln>
            <a:noFill/>
          </a:ln>
        </p:spPr>
        <p:txBody>
          <a:bodyPr anchorCtr="0" anchor="t" bIns="45700" lIns="91425" spcFirstLastPara="1" rIns="91425" wrap="square" tIns="45700">
            <a:noAutofit/>
          </a:bodyPr>
          <a:lstStyle>
            <a:lvl1pPr indent="-330200" lvl="0" marL="4572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1pPr>
            <a:lvl2pPr indent="-330200" lvl="1" marL="9144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2pPr>
            <a:lvl3pPr indent="-330200" lvl="2" marL="13716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3pPr>
            <a:lvl4pPr indent="-330200" lvl="3" marL="18288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4pPr>
            <a:lvl5pPr indent="-330200" lvl="4" marL="22860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 name="Google Shape;29;p5"/>
          <p:cNvSpPr txBox="1"/>
          <p:nvPr>
            <p:ph idx="2" type="body"/>
          </p:nvPr>
        </p:nvSpPr>
        <p:spPr>
          <a:xfrm>
            <a:off x="300785" y="985149"/>
            <a:ext cx="11558673" cy="476292"/>
          </a:xfrm>
          <a:prstGeom prst="rect">
            <a:avLst/>
          </a:prstGeom>
          <a:noFill/>
          <a:ln>
            <a:noFill/>
          </a:ln>
        </p:spPr>
        <p:txBody>
          <a:bodyPr anchorCtr="0" anchor="t" bIns="45700" lIns="91425" spcFirstLastPara="1" rIns="91425" wrap="square" tIns="45700">
            <a:noAutofit/>
          </a:bodyPr>
          <a:lstStyle>
            <a:lvl1pPr indent="-228600" lvl="0" marL="457200" algn="l">
              <a:lnSpc>
                <a:spcPct val="130000"/>
              </a:lnSpc>
              <a:spcBef>
                <a:spcPts val="285"/>
              </a:spcBef>
              <a:spcAft>
                <a:spcPts val="0"/>
              </a:spcAft>
              <a:buSzPts val="1600"/>
              <a:buNone/>
              <a:defRPr b="0" i="0" sz="1600" u="none" cap="none" strike="noStrike">
                <a:solidFill>
                  <a:schemeClr val="dk1"/>
                </a:solidFill>
                <a:latin typeface="Montserrat"/>
                <a:ea typeface="Montserrat"/>
                <a:cs typeface="Montserrat"/>
                <a:sym typeface="Montserrat"/>
              </a:defRPr>
            </a:lvl1pPr>
            <a:lvl2pPr indent="-300926" lvl="1" marL="914400" algn="l">
              <a:lnSpc>
                <a:spcPct val="130000"/>
              </a:lnSpc>
              <a:spcBef>
                <a:spcPts val="300"/>
              </a:spcBef>
              <a:spcAft>
                <a:spcPts val="0"/>
              </a:spcAft>
              <a:buSzPts val="1139"/>
              <a:buChar char="•"/>
              <a:defRPr sz="1139">
                <a:latin typeface="Calibri"/>
                <a:ea typeface="Calibri"/>
                <a:cs typeface="Calibri"/>
                <a:sym typeface="Calibri"/>
              </a:defRPr>
            </a:lvl2pPr>
            <a:lvl3pPr indent="-300926" lvl="2" marL="1371600" algn="l">
              <a:lnSpc>
                <a:spcPct val="130000"/>
              </a:lnSpc>
              <a:spcBef>
                <a:spcPts val="300"/>
              </a:spcBef>
              <a:spcAft>
                <a:spcPts val="0"/>
              </a:spcAft>
              <a:buSzPts val="1139"/>
              <a:buChar char="•"/>
              <a:defRPr sz="1139">
                <a:latin typeface="Calibri"/>
                <a:ea typeface="Calibri"/>
                <a:cs typeface="Calibri"/>
                <a:sym typeface="Calibri"/>
              </a:defRPr>
            </a:lvl3pPr>
            <a:lvl4pPr indent="-300926" lvl="3" marL="1828800" algn="l">
              <a:lnSpc>
                <a:spcPct val="130000"/>
              </a:lnSpc>
              <a:spcBef>
                <a:spcPts val="300"/>
              </a:spcBef>
              <a:spcAft>
                <a:spcPts val="0"/>
              </a:spcAft>
              <a:buSzPts val="1139"/>
              <a:buChar char="•"/>
              <a:defRPr sz="1139">
                <a:latin typeface="Calibri"/>
                <a:ea typeface="Calibri"/>
                <a:cs typeface="Calibri"/>
                <a:sym typeface="Calibri"/>
              </a:defRPr>
            </a:lvl4pPr>
            <a:lvl5pPr indent="-300926" lvl="4" marL="2286000" algn="l">
              <a:lnSpc>
                <a:spcPct val="100000"/>
              </a:lnSpc>
              <a:spcBef>
                <a:spcPts val="300"/>
              </a:spcBef>
              <a:spcAft>
                <a:spcPts val="0"/>
              </a:spcAft>
              <a:buClr>
                <a:schemeClr val="dk1"/>
              </a:buClr>
              <a:buSzPts val="1139"/>
              <a:buChar char="»"/>
              <a:defRPr sz="1139">
                <a:latin typeface="Calibri"/>
                <a:ea typeface="Calibri"/>
                <a:cs typeface="Calibri"/>
                <a:sym typeface="Calibri"/>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 name="Google Shape;30;p5"/>
          <p:cNvSpPr txBox="1"/>
          <p:nvPr>
            <p:ph idx="12" type="sldNum"/>
          </p:nvPr>
        </p:nvSpPr>
        <p:spPr>
          <a:xfrm>
            <a:off x="300783" y="6325870"/>
            <a:ext cx="468000" cy="3600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ZA"/>
              <a:t>‹#›</a:t>
            </a:fld>
            <a:endParaRPr/>
          </a:p>
        </p:txBody>
      </p:sp>
      <p:sp>
        <p:nvSpPr>
          <p:cNvPr id="31" name="Google Shape;31;p5"/>
          <p:cNvSpPr txBox="1"/>
          <p:nvPr>
            <p:ph idx="3" type="body"/>
          </p:nvPr>
        </p:nvSpPr>
        <p:spPr>
          <a:xfrm>
            <a:off x="862231" y="6322956"/>
            <a:ext cx="6732000" cy="360000"/>
          </a:xfrm>
          <a:prstGeom prst="rect">
            <a:avLst/>
          </a:prstGeom>
          <a:noFill/>
          <a:ln>
            <a:noFill/>
          </a:ln>
        </p:spPr>
        <p:txBody>
          <a:bodyPr anchorCtr="0" anchor="ctr" bIns="45700" lIns="91425" spcFirstLastPara="1" rIns="91425" wrap="square" tIns="45700">
            <a:noAutofit/>
          </a:bodyPr>
          <a:lstStyle>
            <a:lvl1pPr indent="-228600" lvl="0" marL="457200" algn="l">
              <a:lnSpc>
                <a:spcPct val="130000"/>
              </a:lnSpc>
              <a:spcBef>
                <a:spcPts val="0"/>
              </a:spcBef>
              <a:spcAft>
                <a:spcPts val="0"/>
              </a:spcAft>
              <a:buSzPts val="1000"/>
              <a:buNone/>
              <a:defRPr sz="1000">
                <a:solidFill>
                  <a:schemeClr val="accent3"/>
                </a:solidFill>
                <a:latin typeface="Montserrat"/>
                <a:ea typeface="Montserrat"/>
                <a:cs typeface="Montserrat"/>
                <a:sym typeface="Montserrat"/>
              </a:defRPr>
            </a:lvl1pPr>
            <a:lvl2pPr indent="-228600" lvl="1" marL="914400" algn="l">
              <a:lnSpc>
                <a:spcPct val="130000"/>
              </a:lnSpc>
              <a:spcBef>
                <a:spcPts val="300"/>
              </a:spcBef>
              <a:spcAft>
                <a:spcPts val="0"/>
              </a:spcAft>
              <a:buSzPts val="900"/>
              <a:buNone/>
              <a:defRPr sz="900">
                <a:solidFill>
                  <a:schemeClr val="accent3"/>
                </a:solidFill>
                <a:latin typeface="Montserrat"/>
                <a:ea typeface="Montserrat"/>
                <a:cs typeface="Montserrat"/>
                <a:sym typeface="Montserrat"/>
              </a:defRPr>
            </a:lvl2pPr>
            <a:lvl3pPr indent="-228600" lvl="2" marL="1371600" algn="l">
              <a:lnSpc>
                <a:spcPct val="130000"/>
              </a:lnSpc>
              <a:spcBef>
                <a:spcPts val="300"/>
              </a:spcBef>
              <a:spcAft>
                <a:spcPts val="0"/>
              </a:spcAft>
              <a:buSzPts val="900"/>
              <a:buNone/>
              <a:defRPr sz="900">
                <a:solidFill>
                  <a:schemeClr val="accent3"/>
                </a:solidFill>
                <a:latin typeface="Montserrat"/>
                <a:ea typeface="Montserrat"/>
                <a:cs typeface="Montserrat"/>
                <a:sym typeface="Montserrat"/>
              </a:defRPr>
            </a:lvl3pPr>
            <a:lvl4pPr indent="-228600" lvl="3" marL="1828800" algn="l">
              <a:lnSpc>
                <a:spcPct val="130000"/>
              </a:lnSpc>
              <a:spcBef>
                <a:spcPts val="300"/>
              </a:spcBef>
              <a:spcAft>
                <a:spcPts val="0"/>
              </a:spcAft>
              <a:buSzPts val="900"/>
              <a:buNone/>
              <a:defRPr sz="900">
                <a:solidFill>
                  <a:schemeClr val="accent3"/>
                </a:solidFill>
                <a:latin typeface="Montserrat"/>
                <a:ea typeface="Montserrat"/>
                <a:cs typeface="Montserrat"/>
                <a:sym typeface="Montserrat"/>
              </a:defRPr>
            </a:lvl4pPr>
            <a:lvl5pPr indent="-228600" lvl="4" marL="2286000" algn="l">
              <a:lnSpc>
                <a:spcPct val="100000"/>
              </a:lnSpc>
              <a:spcBef>
                <a:spcPts val="300"/>
              </a:spcBef>
              <a:spcAft>
                <a:spcPts val="0"/>
              </a:spcAft>
              <a:buClr>
                <a:schemeClr val="accent3"/>
              </a:buClr>
              <a:buSzPts val="900"/>
              <a:buNone/>
              <a:defRPr sz="900">
                <a:solidFill>
                  <a:schemeClr val="accent3"/>
                </a:solidFill>
                <a:latin typeface="Montserrat"/>
                <a:ea typeface="Montserrat"/>
                <a:cs typeface="Montserrat"/>
                <a:sym typeface="Montserrat"/>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l Content'">
  <p:cSld name="Dual Content'">
    <p:spTree>
      <p:nvGrpSpPr>
        <p:cNvPr id="32" name="Shape 32"/>
        <p:cNvGrpSpPr/>
        <p:nvPr/>
      </p:nvGrpSpPr>
      <p:grpSpPr>
        <a:xfrm>
          <a:off x="0" y="0"/>
          <a:ext cx="0" cy="0"/>
          <a:chOff x="0" y="0"/>
          <a:chExt cx="0" cy="0"/>
        </a:xfrm>
      </p:grpSpPr>
      <p:sp>
        <p:nvSpPr>
          <p:cNvPr id="33" name="Google Shape;33;p6"/>
          <p:cNvSpPr txBox="1"/>
          <p:nvPr>
            <p:ph type="title"/>
          </p:nvPr>
        </p:nvSpPr>
        <p:spPr>
          <a:xfrm>
            <a:off x="300784" y="158637"/>
            <a:ext cx="11565896" cy="820325"/>
          </a:xfrm>
          <a:prstGeom prst="rect">
            <a:avLst/>
          </a:prstGeom>
          <a:noFill/>
          <a:ln>
            <a:noFill/>
          </a:ln>
        </p:spPr>
        <p:txBody>
          <a:bodyPr anchorCtr="0" anchor="ctr" bIns="50400" lIns="100800" spcFirstLastPara="1" rIns="100800" wrap="square" tIns="50400">
            <a:noAutofit/>
          </a:bodyPr>
          <a:lstStyle>
            <a:lvl1pPr lvl="0" algn="l">
              <a:lnSpc>
                <a:spcPct val="100000"/>
              </a:lnSpc>
              <a:spcBef>
                <a:spcPts val="0"/>
              </a:spcBef>
              <a:spcAft>
                <a:spcPts val="0"/>
              </a:spcAft>
              <a:buClr>
                <a:schemeClr val="accent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6"/>
          <p:cNvSpPr txBox="1"/>
          <p:nvPr>
            <p:ph idx="1" type="body"/>
          </p:nvPr>
        </p:nvSpPr>
        <p:spPr>
          <a:xfrm>
            <a:off x="300784" y="1139486"/>
            <a:ext cx="5659749" cy="5181935"/>
          </a:xfrm>
          <a:prstGeom prst="rect">
            <a:avLst/>
          </a:prstGeom>
          <a:noFill/>
          <a:ln>
            <a:noFill/>
          </a:ln>
        </p:spPr>
        <p:txBody>
          <a:bodyPr anchorCtr="0" anchor="t" bIns="45700" lIns="91425" spcFirstLastPara="1" rIns="91425" wrap="square" tIns="45700">
            <a:noAutofit/>
          </a:bodyPr>
          <a:lstStyle>
            <a:lvl1pPr indent="-330200" lvl="0" marL="4572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1pPr>
            <a:lvl2pPr indent="-330200" lvl="1" marL="9144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2pPr>
            <a:lvl3pPr indent="-330200" lvl="2" marL="13716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3pPr>
            <a:lvl4pPr indent="-330200" lvl="3" marL="18288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4pPr>
            <a:lvl5pPr indent="-330200" lvl="4" marL="22860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 name="Google Shape;35;p6"/>
          <p:cNvSpPr txBox="1"/>
          <p:nvPr>
            <p:ph idx="12" type="sldNum"/>
          </p:nvPr>
        </p:nvSpPr>
        <p:spPr>
          <a:xfrm>
            <a:off x="8610599" y="6449535"/>
            <a:ext cx="3256079" cy="31803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ZA"/>
              <a:t>‹#›</a:t>
            </a:fld>
            <a:endParaRPr/>
          </a:p>
        </p:txBody>
      </p:sp>
      <p:sp>
        <p:nvSpPr>
          <p:cNvPr id="36" name="Google Shape;36;p6"/>
          <p:cNvSpPr txBox="1"/>
          <p:nvPr>
            <p:ph idx="2" type="body"/>
          </p:nvPr>
        </p:nvSpPr>
        <p:spPr>
          <a:xfrm>
            <a:off x="6206928" y="1139486"/>
            <a:ext cx="5659749" cy="5181935"/>
          </a:xfrm>
          <a:prstGeom prst="rect">
            <a:avLst/>
          </a:prstGeom>
          <a:noFill/>
          <a:ln>
            <a:noFill/>
          </a:ln>
        </p:spPr>
        <p:txBody>
          <a:bodyPr anchorCtr="0" anchor="t" bIns="45700" lIns="91425" spcFirstLastPara="1" rIns="91425" wrap="square" tIns="45700">
            <a:noAutofit/>
          </a:bodyPr>
          <a:lstStyle>
            <a:lvl1pPr indent="-330200" lvl="0" marL="4572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1pPr>
            <a:lvl2pPr indent="-330200" lvl="1" marL="9144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2pPr>
            <a:lvl3pPr indent="-330200" lvl="2" marL="13716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3pPr>
            <a:lvl4pPr indent="-330200" lvl="3" marL="18288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4pPr>
            <a:lvl5pPr indent="-330200" lvl="4" marL="22860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 name="Google Shape;37;p6"/>
          <p:cNvSpPr txBox="1"/>
          <p:nvPr/>
        </p:nvSpPr>
        <p:spPr>
          <a:xfrm>
            <a:off x="300783" y="6325870"/>
            <a:ext cx="468000" cy="36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fld id="{00000000-1234-1234-1234-123412341234}" type="slidenum">
              <a:rPr b="0" i="0" lang="en-ZA" sz="1100" u="none" cap="none" strike="noStrike">
                <a:solidFill>
                  <a:srgbClr val="888888"/>
                </a:solidFill>
                <a:latin typeface="Montserrat"/>
                <a:ea typeface="Montserrat"/>
                <a:cs typeface="Montserrat"/>
                <a:sym typeface="Montserrat"/>
              </a:rPr>
              <a:t>‹#›</a:t>
            </a:fld>
            <a:endParaRPr b="0" i="0" sz="1100" u="none" cap="none" strike="noStrike">
              <a:solidFill>
                <a:srgbClr val="888888"/>
              </a:solidFill>
              <a:latin typeface="Montserrat"/>
              <a:ea typeface="Montserrat"/>
              <a:cs typeface="Montserrat"/>
              <a:sym typeface="Montserrat"/>
            </a:endParaRPr>
          </a:p>
        </p:txBody>
      </p:sp>
      <p:sp>
        <p:nvSpPr>
          <p:cNvPr id="38" name="Google Shape;38;p6"/>
          <p:cNvSpPr txBox="1"/>
          <p:nvPr>
            <p:ph idx="3" type="body"/>
          </p:nvPr>
        </p:nvSpPr>
        <p:spPr>
          <a:xfrm>
            <a:off x="862231" y="6322956"/>
            <a:ext cx="6732000" cy="360000"/>
          </a:xfrm>
          <a:prstGeom prst="rect">
            <a:avLst/>
          </a:prstGeom>
          <a:noFill/>
          <a:ln>
            <a:noFill/>
          </a:ln>
        </p:spPr>
        <p:txBody>
          <a:bodyPr anchorCtr="0" anchor="ctr" bIns="45700" lIns="91425" spcFirstLastPara="1" rIns="91425" wrap="square" tIns="45700">
            <a:noAutofit/>
          </a:bodyPr>
          <a:lstStyle>
            <a:lvl1pPr indent="-228600" lvl="0" marL="457200" algn="l">
              <a:lnSpc>
                <a:spcPct val="130000"/>
              </a:lnSpc>
              <a:spcBef>
                <a:spcPts val="0"/>
              </a:spcBef>
              <a:spcAft>
                <a:spcPts val="0"/>
              </a:spcAft>
              <a:buSzPts val="1000"/>
              <a:buNone/>
              <a:defRPr sz="1000">
                <a:solidFill>
                  <a:schemeClr val="accent3"/>
                </a:solidFill>
                <a:latin typeface="Montserrat"/>
                <a:ea typeface="Montserrat"/>
                <a:cs typeface="Montserrat"/>
                <a:sym typeface="Montserrat"/>
              </a:defRPr>
            </a:lvl1pPr>
            <a:lvl2pPr indent="-228600" lvl="1" marL="914400" algn="l">
              <a:lnSpc>
                <a:spcPct val="130000"/>
              </a:lnSpc>
              <a:spcBef>
                <a:spcPts val="300"/>
              </a:spcBef>
              <a:spcAft>
                <a:spcPts val="0"/>
              </a:spcAft>
              <a:buSzPts val="900"/>
              <a:buNone/>
              <a:defRPr sz="900">
                <a:solidFill>
                  <a:schemeClr val="accent3"/>
                </a:solidFill>
                <a:latin typeface="Montserrat"/>
                <a:ea typeface="Montserrat"/>
                <a:cs typeface="Montserrat"/>
                <a:sym typeface="Montserrat"/>
              </a:defRPr>
            </a:lvl2pPr>
            <a:lvl3pPr indent="-228600" lvl="2" marL="1371600" algn="l">
              <a:lnSpc>
                <a:spcPct val="130000"/>
              </a:lnSpc>
              <a:spcBef>
                <a:spcPts val="300"/>
              </a:spcBef>
              <a:spcAft>
                <a:spcPts val="0"/>
              </a:spcAft>
              <a:buSzPts val="900"/>
              <a:buNone/>
              <a:defRPr sz="900">
                <a:solidFill>
                  <a:schemeClr val="accent3"/>
                </a:solidFill>
                <a:latin typeface="Montserrat"/>
                <a:ea typeface="Montserrat"/>
                <a:cs typeface="Montserrat"/>
                <a:sym typeface="Montserrat"/>
              </a:defRPr>
            </a:lvl3pPr>
            <a:lvl4pPr indent="-228600" lvl="3" marL="1828800" algn="l">
              <a:lnSpc>
                <a:spcPct val="130000"/>
              </a:lnSpc>
              <a:spcBef>
                <a:spcPts val="300"/>
              </a:spcBef>
              <a:spcAft>
                <a:spcPts val="0"/>
              </a:spcAft>
              <a:buSzPts val="900"/>
              <a:buNone/>
              <a:defRPr sz="900">
                <a:solidFill>
                  <a:schemeClr val="accent3"/>
                </a:solidFill>
                <a:latin typeface="Montserrat"/>
                <a:ea typeface="Montserrat"/>
                <a:cs typeface="Montserrat"/>
                <a:sym typeface="Montserrat"/>
              </a:defRPr>
            </a:lvl4pPr>
            <a:lvl5pPr indent="-228600" lvl="4" marL="2286000" algn="l">
              <a:lnSpc>
                <a:spcPct val="100000"/>
              </a:lnSpc>
              <a:spcBef>
                <a:spcPts val="300"/>
              </a:spcBef>
              <a:spcAft>
                <a:spcPts val="0"/>
              </a:spcAft>
              <a:buClr>
                <a:schemeClr val="accent3"/>
              </a:buClr>
              <a:buSzPts val="900"/>
              <a:buNone/>
              <a:defRPr sz="900">
                <a:solidFill>
                  <a:schemeClr val="accent3"/>
                </a:solidFill>
                <a:latin typeface="Montserrat"/>
                <a:ea typeface="Montserrat"/>
                <a:cs typeface="Montserrat"/>
                <a:sym typeface="Montserrat"/>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 name="Shape 39"/>
        <p:cNvGrpSpPr/>
        <p:nvPr/>
      </p:nvGrpSpPr>
      <p:grpSpPr>
        <a:xfrm>
          <a:off x="0" y="0"/>
          <a:ext cx="0" cy="0"/>
          <a:chOff x="0" y="0"/>
          <a:chExt cx="0" cy="0"/>
        </a:xfrm>
      </p:grpSpPr>
      <p:sp>
        <p:nvSpPr>
          <p:cNvPr id="40" name="Google Shape;40;p7"/>
          <p:cNvSpPr txBox="1"/>
          <p:nvPr>
            <p:ph type="title"/>
          </p:nvPr>
        </p:nvSpPr>
        <p:spPr>
          <a:xfrm>
            <a:off x="300784" y="158637"/>
            <a:ext cx="11565896" cy="820325"/>
          </a:xfrm>
          <a:prstGeom prst="rect">
            <a:avLst/>
          </a:prstGeom>
          <a:noFill/>
          <a:ln>
            <a:noFill/>
          </a:ln>
        </p:spPr>
        <p:txBody>
          <a:bodyPr anchorCtr="0" anchor="ctr" bIns="50400" lIns="100800" spcFirstLastPara="1" rIns="100800" wrap="square" tIns="50400">
            <a:noAutofit/>
          </a:bodyPr>
          <a:lstStyle>
            <a:lvl1pPr lvl="0" algn="l">
              <a:lnSpc>
                <a:spcPct val="100000"/>
              </a:lnSpc>
              <a:spcBef>
                <a:spcPts val="0"/>
              </a:spcBef>
              <a:spcAft>
                <a:spcPts val="0"/>
              </a:spcAft>
              <a:buClr>
                <a:schemeClr val="accent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7"/>
          <p:cNvSpPr txBox="1"/>
          <p:nvPr>
            <p:ph idx="1" type="body"/>
          </p:nvPr>
        </p:nvSpPr>
        <p:spPr>
          <a:xfrm>
            <a:off x="300784" y="1139486"/>
            <a:ext cx="11566147" cy="5181935"/>
          </a:xfrm>
          <a:prstGeom prst="rect">
            <a:avLst/>
          </a:prstGeom>
          <a:noFill/>
          <a:ln>
            <a:noFill/>
          </a:ln>
        </p:spPr>
        <p:txBody>
          <a:bodyPr anchorCtr="0" anchor="t" bIns="45700" lIns="91425" spcFirstLastPara="1" rIns="91425" wrap="square" tIns="45700">
            <a:noAutofit/>
          </a:bodyPr>
          <a:lstStyle>
            <a:lvl1pPr indent="-330200" lvl="0" marL="4572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1pPr>
            <a:lvl2pPr indent="-330200" lvl="1" marL="9144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2pPr>
            <a:lvl3pPr indent="-330200" lvl="2" marL="13716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3pPr>
            <a:lvl4pPr indent="-330200" lvl="3" marL="18288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4pPr>
            <a:lvl5pPr indent="-330200" lvl="4" marL="22860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2" name="Google Shape;42;p7"/>
          <p:cNvSpPr txBox="1"/>
          <p:nvPr>
            <p:ph idx="12" type="sldNum"/>
          </p:nvPr>
        </p:nvSpPr>
        <p:spPr>
          <a:xfrm>
            <a:off x="8610599" y="6449535"/>
            <a:ext cx="3256079" cy="31803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ZA"/>
              <a:t>‹#›</a:t>
            </a:fld>
            <a:endParaRPr/>
          </a:p>
        </p:txBody>
      </p:sp>
      <p:sp>
        <p:nvSpPr>
          <p:cNvPr id="43" name="Google Shape;43;p7"/>
          <p:cNvSpPr txBox="1"/>
          <p:nvPr>
            <p:ph idx="2" type="body"/>
          </p:nvPr>
        </p:nvSpPr>
        <p:spPr>
          <a:xfrm>
            <a:off x="300567" y="6449535"/>
            <a:ext cx="8310032" cy="317978"/>
          </a:xfrm>
          <a:prstGeom prst="rect">
            <a:avLst/>
          </a:prstGeom>
          <a:noFill/>
          <a:ln>
            <a:noFill/>
          </a:ln>
        </p:spPr>
        <p:txBody>
          <a:bodyPr anchorCtr="0" anchor="t" bIns="45700" lIns="91425" spcFirstLastPara="1" rIns="91425" wrap="square" tIns="45700">
            <a:noAutofit/>
          </a:bodyPr>
          <a:lstStyle>
            <a:lvl1pPr indent="-228600" lvl="0" marL="457200" algn="l">
              <a:lnSpc>
                <a:spcPct val="130000"/>
              </a:lnSpc>
              <a:spcBef>
                <a:spcPts val="0"/>
              </a:spcBef>
              <a:spcAft>
                <a:spcPts val="0"/>
              </a:spcAft>
              <a:buSzPts val="1000"/>
              <a:buNone/>
              <a:defRPr sz="1000">
                <a:solidFill>
                  <a:schemeClr val="accent3"/>
                </a:solidFill>
                <a:latin typeface="Montserrat"/>
                <a:ea typeface="Montserrat"/>
                <a:cs typeface="Montserrat"/>
                <a:sym typeface="Montserrat"/>
              </a:defRPr>
            </a:lvl1pPr>
            <a:lvl2pPr indent="-228600" lvl="1" marL="914400" algn="l">
              <a:lnSpc>
                <a:spcPct val="130000"/>
              </a:lnSpc>
              <a:spcBef>
                <a:spcPts val="300"/>
              </a:spcBef>
              <a:spcAft>
                <a:spcPts val="0"/>
              </a:spcAft>
              <a:buSzPts val="900"/>
              <a:buNone/>
              <a:defRPr sz="900">
                <a:solidFill>
                  <a:schemeClr val="accent3"/>
                </a:solidFill>
                <a:latin typeface="Montserrat"/>
                <a:ea typeface="Montserrat"/>
                <a:cs typeface="Montserrat"/>
                <a:sym typeface="Montserrat"/>
              </a:defRPr>
            </a:lvl2pPr>
            <a:lvl3pPr indent="-228600" lvl="2" marL="1371600" algn="l">
              <a:lnSpc>
                <a:spcPct val="130000"/>
              </a:lnSpc>
              <a:spcBef>
                <a:spcPts val="300"/>
              </a:spcBef>
              <a:spcAft>
                <a:spcPts val="0"/>
              </a:spcAft>
              <a:buSzPts val="900"/>
              <a:buNone/>
              <a:defRPr sz="900">
                <a:solidFill>
                  <a:schemeClr val="accent3"/>
                </a:solidFill>
                <a:latin typeface="Montserrat"/>
                <a:ea typeface="Montserrat"/>
                <a:cs typeface="Montserrat"/>
                <a:sym typeface="Montserrat"/>
              </a:defRPr>
            </a:lvl3pPr>
            <a:lvl4pPr indent="-228600" lvl="3" marL="1828800" algn="l">
              <a:lnSpc>
                <a:spcPct val="130000"/>
              </a:lnSpc>
              <a:spcBef>
                <a:spcPts val="300"/>
              </a:spcBef>
              <a:spcAft>
                <a:spcPts val="0"/>
              </a:spcAft>
              <a:buSzPts val="900"/>
              <a:buNone/>
              <a:defRPr sz="900">
                <a:solidFill>
                  <a:schemeClr val="accent3"/>
                </a:solidFill>
                <a:latin typeface="Montserrat"/>
                <a:ea typeface="Montserrat"/>
                <a:cs typeface="Montserrat"/>
                <a:sym typeface="Montserrat"/>
              </a:defRPr>
            </a:lvl4pPr>
            <a:lvl5pPr indent="-228600" lvl="4" marL="2286000" algn="l">
              <a:lnSpc>
                <a:spcPct val="100000"/>
              </a:lnSpc>
              <a:spcBef>
                <a:spcPts val="300"/>
              </a:spcBef>
              <a:spcAft>
                <a:spcPts val="0"/>
              </a:spcAft>
              <a:buClr>
                <a:schemeClr val="accent3"/>
              </a:buClr>
              <a:buSzPts val="900"/>
              <a:buNone/>
              <a:defRPr sz="900">
                <a:solidFill>
                  <a:schemeClr val="accent3"/>
                </a:solidFill>
                <a:latin typeface="Montserrat"/>
                <a:ea typeface="Montserrat"/>
                <a:cs typeface="Montserrat"/>
                <a:sym typeface="Montserrat"/>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Keyline">
  <p:cSld name="1_Keyline">
    <p:spTree>
      <p:nvGrpSpPr>
        <p:cNvPr id="44" name="Shape 44"/>
        <p:cNvGrpSpPr/>
        <p:nvPr/>
      </p:nvGrpSpPr>
      <p:grpSpPr>
        <a:xfrm>
          <a:off x="0" y="0"/>
          <a:ext cx="0" cy="0"/>
          <a:chOff x="0" y="0"/>
          <a:chExt cx="0" cy="0"/>
        </a:xfrm>
      </p:grpSpPr>
      <p:sp>
        <p:nvSpPr>
          <p:cNvPr id="45" name="Google Shape;45;p8"/>
          <p:cNvSpPr txBox="1"/>
          <p:nvPr>
            <p:ph type="title"/>
          </p:nvPr>
        </p:nvSpPr>
        <p:spPr>
          <a:xfrm>
            <a:off x="300784" y="158637"/>
            <a:ext cx="11565900" cy="820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3"/>
              </a:buClr>
              <a:buSzPts val="2089"/>
              <a:buFont typeface="Montserrat"/>
              <a:buNone/>
              <a:defRPr b="1" i="0" sz="2089" u="none" cap="none" strike="noStrike">
                <a:solidFill>
                  <a:schemeClr val="accent3"/>
                </a:solidFill>
                <a:latin typeface="Montserrat"/>
                <a:ea typeface="Montserrat"/>
                <a:cs typeface="Montserrat"/>
                <a:sym typeface="Montserrat"/>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6" name="Google Shape;46;p8"/>
          <p:cNvSpPr txBox="1"/>
          <p:nvPr>
            <p:ph idx="1" type="body"/>
          </p:nvPr>
        </p:nvSpPr>
        <p:spPr>
          <a:xfrm>
            <a:off x="300785" y="1461443"/>
            <a:ext cx="11613000" cy="4715400"/>
          </a:xfrm>
          <a:prstGeom prst="rect">
            <a:avLst/>
          </a:prstGeom>
          <a:noFill/>
          <a:ln>
            <a:noFill/>
          </a:ln>
        </p:spPr>
        <p:txBody>
          <a:bodyPr anchorCtr="0" anchor="t" bIns="91425" lIns="91425" spcFirstLastPara="1" rIns="91425" wrap="square" tIns="91425">
            <a:noAutofit/>
          </a:bodyPr>
          <a:lstStyle>
            <a:lvl1pPr indent="-330200" lvl="0" marL="4572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1pPr>
            <a:lvl2pPr indent="-330200" lvl="1" marL="9144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2pPr>
            <a:lvl3pPr indent="-330200" lvl="2" marL="13716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3pPr>
            <a:lvl4pPr indent="-330200" lvl="3" marL="18288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4pPr>
            <a:lvl5pPr indent="-330200" lvl="4" marL="22860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5pPr>
            <a:lvl6pPr indent="-355219" lvl="5" marL="27432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6pPr>
            <a:lvl7pPr indent="-355219" lvl="6" marL="32004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7pPr>
            <a:lvl8pPr indent="-355219" lvl="7" marL="36576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8pPr>
            <a:lvl9pPr indent="-355219" lvl="8" marL="41148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9pPr>
          </a:lstStyle>
          <a:p/>
        </p:txBody>
      </p:sp>
      <p:sp>
        <p:nvSpPr>
          <p:cNvPr id="47" name="Google Shape;47;p8"/>
          <p:cNvSpPr txBox="1"/>
          <p:nvPr>
            <p:ph idx="2" type="body"/>
          </p:nvPr>
        </p:nvSpPr>
        <p:spPr>
          <a:xfrm>
            <a:off x="300785" y="985149"/>
            <a:ext cx="11558700" cy="476400"/>
          </a:xfrm>
          <a:prstGeom prst="rect">
            <a:avLst/>
          </a:prstGeom>
          <a:noFill/>
          <a:ln>
            <a:noFill/>
          </a:ln>
        </p:spPr>
        <p:txBody>
          <a:bodyPr anchorCtr="0" anchor="t" bIns="91425" lIns="91425" spcFirstLastPara="1" rIns="91425" wrap="square" tIns="91425">
            <a:noAutofit/>
          </a:bodyPr>
          <a:lstStyle>
            <a:lvl1pPr indent="-228600" lvl="0" marL="457200" marR="0" algn="l">
              <a:lnSpc>
                <a:spcPct val="130000"/>
              </a:lnSpc>
              <a:spcBef>
                <a:spcPts val="285"/>
              </a:spcBef>
              <a:spcAft>
                <a:spcPts val="0"/>
              </a:spcAft>
              <a:buClr>
                <a:schemeClr val="dk1"/>
              </a:buClr>
              <a:buSzPts val="1600"/>
              <a:buFont typeface="Arial"/>
              <a:buNone/>
              <a:defRPr b="0" i="0" sz="1600" u="none" cap="none" strike="noStrike">
                <a:solidFill>
                  <a:schemeClr val="dk1"/>
                </a:solidFill>
                <a:latin typeface="Montserrat"/>
                <a:ea typeface="Montserrat"/>
                <a:cs typeface="Montserrat"/>
                <a:sym typeface="Montserrat"/>
              </a:defRPr>
            </a:lvl1pPr>
            <a:lvl2pPr indent="-300926" lvl="1" marL="914400" marR="0" algn="l">
              <a:lnSpc>
                <a:spcPct val="130000"/>
              </a:lnSpc>
              <a:spcBef>
                <a:spcPts val="300"/>
              </a:spcBef>
              <a:spcAft>
                <a:spcPts val="0"/>
              </a:spcAft>
              <a:buClr>
                <a:schemeClr val="dk1"/>
              </a:buClr>
              <a:buSzPts val="1139"/>
              <a:buFont typeface="Arial"/>
              <a:buChar char="•"/>
              <a:defRPr b="0" i="0" sz="1139" u="none" cap="none" strike="noStrike">
                <a:solidFill>
                  <a:schemeClr val="dk1"/>
                </a:solidFill>
                <a:latin typeface="Calibri"/>
                <a:ea typeface="Calibri"/>
                <a:cs typeface="Calibri"/>
                <a:sym typeface="Calibri"/>
              </a:defRPr>
            </a:lvl2pPr>
            <a:lvl3pPr indent="-300926" lvl="2" marL="1371600" marR="0" algn="l">
              <a:lnSpc>
                <a:spcPct val="130000"/>
              </a:lnSpc>
              <a:spcBef>
                <a:spcPts val="300"/>
              </a:spcBef>
              <a:spcAft>
                <a:spcPts val="0"/>
              </a:spcAft>
              <a:buClr>
                <a:schemeClr val="dk1"/>
              </a:buClr>
              <a:buSzPts val="1139"/>
              <a:buFont typeface="Arial"/>
              <a:buChar char="•"/>
              <a:defRPr b="0" i="0" sz="1139" u="none" cap="none" strike="noStrike">
                <a:solidFill>
                  <a:schemeClr val="dk1"/>
                </a:solidFill>
                <a:latin typeface="Calibri"/>
                <a:ea typeface="Calibri"/>
                <a:cs typeface="Calibri"/>
                <a:sym typeface="Calibri"/>
              </a:defRPr>
            </a:lvl3pPr>
            <a:lvl4pPr indent="-300926" lvl="3" marL="1828800" marR="0" algn="l">
              <a:lnSpc>
                <a:spcPct val="130000"/>
              </a:lnSpc>
              <a:spcBef>
                <a:spcPts val="300"/>
              </a:spcBef>
              <a:spcAft>
                <a:spcPts val="0"/>
              </a:spcAft>
              <a:buClr>
                <a:schemeClr val="dk1"/>
              </a:buClr>
              <a:buSzPts val="1139"/>
              <a:buFont typeface="Arial"/>
              <a:buChar char="•"/>
              <a:defRPr b="0" i="0" sz="1139" u="none" cap="none" strike="noStrike">
                <a:solidFill>
                  <a:schemeClr val="dk1"/>
                </a:solidFill>
                <a:latin typeface="Calibri"/>
                <a:ea typeface="Calibri"/>
                <a:cs typeface="Calibri"/>
                <a:sym typeface="Calibri"/>
              </a:defRPr>
            </a:lvl4pPr>
            <a:lvl5pPr indent="-300926" lvl="4" marL="2286000" marR="0" algn="l">
              <a:lnSpc>
                <a:spcPct val="100000"/>
              </a:lnSpc>
              <a:spcBef>
                <a:spcPts val="300"/>
              </a:spcBef>
              <a:spcAft>
                <a:spcPts val="0"/>
              </a:spcAft>
              <a:buClr>
                <a:schemeClr val="dk1"/>
              </a:buClr>
              <a:buSzPts val="1139"/>
              <a:buFont typeface="Arial"/>
              <a:buChar char="»"/>
              <a:defRPr b="0" i="0" sz="1139" u="none" cap="none" strike="noStrike">
                <a:solidFill>
                  <a:schemeClr val="dk1"/>
                </a:solidFill>
                <a:latin typeface="Calibri"/>
                <a:ea typeface="Calibri"/>
                <a:cs typeface="Calibri"/>
                <a:sym typeface="Calibri"/>
              </a:defRPr>
            </a:lvl5pPr>
            <a:lvl6pPr indent="-355219" lvl="5" marL="27432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6pPr>
            <a:lvl7pPr indent="-355219" lvl="6" marL="32004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7pPr>
            <a:lvl8pPr indent="-355219" lvl="7" marL="36576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8pPr>
            <a:lvl9pPr indent="-355219" lvl="8" marL="41148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9pPr>
          </a:lstStyle>
          <a:p/>
        </p:txBody>
      </p:sp>
      <p:sp>
        <p:nvSpPr>
          <p:cNvPr id="48" name="Google Shape;48;p8"/>
          <p:cNvSpPr txBox="1"/>
          <p:nvPr>
            <p:ph idx="12" type="sldNum"/>
          </p:nvPr>
        </p:nvSpPr>
        <p:spPr>
          <a:xfrm>
            <a:off x="8610599" y="6449535"/>
            <a:ext cx="3256200" cy="318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ZA"/>
              <a:t>‹#›</a:t>
            </a:fld>
            <a:endParaRPr/>
          </a:p>
        </p:txBody>
      </p:sp>
      <p:sp>
        <p:nvSpPr>
          <p:cNvPr id="49" name="Google Shape;49;p8"/>
          <p:cNvSpPr txBox="1"/>
          <p:nvPr>
            <p:ph idx="3" type="body"/>
          </p:nvPr>
        </p:nvSpPr>
        <p:spPr>
          <a:xfrm>
            <a:off x="300567" y="6449535"/>
            <a:ext cx="8310000" cy="318000"/>
          </a:xfrm>
          <a:prstGeom prst="rect">
            <a:avLst/>
          </a:prstGeom>
          <a:noFill/>
          <a:ln>
            <a:noFill/>
          </a:ln>
        </p:spPr>
        <p:txBody>
          <a:bodyPr anchorCtr="0" anchor="t" bIns="91425" lIns="91425" spcFirstLastPara="1" rIns="91425" wrap="square" tIns="91425">
            <a:noAutofit/>
          </a:bodyPr>
          <a:lstStyle>
            <a:lvl1pPr indent="-228600" lvl="0" marL="457200" marR="0" algn="l">
              <a:lnSpc>
                <a:spcPct val="130000"/>
              </a:lnSpc>
              <a:spcBef>
                <a:spcPts val="0"/>
              </a:spcBef>
              <a:spcAft>
                <a:spcPts val="0"/>
              </a:spcAft>
              <a:buClr>
                <a:schemeClr val="dk1"/>
              </a:buClr>
              <a:buSzPts val="1000"/>
              <a:buFont typeface="Arial"/>
              <a:buNone/>
              <a:defRPr b="0" i="0" sz="1000" u="none" cap="none" strike="noStrike">
                <a:solidFill>
                  <a:schemeClr val="accent3"/>
                </a:solidFill>
                <a:latin typeface="Montserrat"/>
                <a:ea typeface="Montserrat"/>
                <a:cs typeface="Montserrat"/>
                <a:sym typeface="Montserrat"/>
              </a:defRPr>
            </a:lvl1pPr>
            <a:lvl2pPr indent="-228600" lvl="1" marL="914400" marR="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2pPr>
            <a:lvl3pPr indent="-228600" lvl="2" marL="1371600" marR="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3pPr>
            <a:lvl4pPr indent="-228600" lvl="3" marL="1828800" marR="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4pPr>
            <a:lvl5pPr indent="-228600" lvl="4" marL="2286000" marR="0" algn="l">
              <a:lnSpc>
                <a:spcPct val="100000"/>
              </a:lnSpc>
              <a:spcBef>
                <a:spcPts val="300"/>
              </a:spcBef>
              <a:spcAft>
                <a:spcPts val="0"/>
              </a:spcAft>
              <a:buClr>
                <a:schemeClr val="accent3"/>
              </a:buClr>
              <a:buSzPts val="900"/>
              <a:buFont typeface="Arial"/>
              <a:buNone/>
              <a:defRPr b="0" i="0" sz="900" u="none" cap="none" strike="noStrike">
                <a:solidFill>
                  <a:schemeClr val="accent3"/>
                </a:solidFill>
                <a:latin typeface="Montserrat"/>
                <a:ea typeface="Montserrat"/>
                <a:cs typeface="Montserrat"/>
                <a:sym typeface="Montserrat"/>
              </a:defRPr>
            </a:lvl5pPr>
            <a:lvl6pPr indent="-355219" lvl="5" marL="27432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6pPr>
            <a:lvl7pPr indent="-355219" lvl="6" marL="32004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7pPr>
            <a:lvl8pPr indent="-355219" lvl="7" marL="36576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8pPr>
            <a:lvl9pPr indent="-355219" lvl="8" marL="41148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50" name="Shape 50"/>
        <p:cNvGrpSpPr/>
        <p:nvPr/>
      </p:nvGrpSpPr>
      <p:grpSpPr>
        <a:xfrm>
          <a:off x="0" y="0"/>
          <a:ext cx="0" cy="0"/>
          <a:chOff x="0" y="0"/>
          <a:chExt cx="0" cy="0"/>
        </a:xfrm>
      </p:grpSpPr>
      <p:sp>
        <p:nvSpPr>
          <p:cNvPr id="51" name="Google Shape;51;p9"/>
          <p:cNvSpPr txBox="1"/>
          <p:nvPr>
            <p:ph type="title"/>
          </p:nvPr>
        </p:nvSpPr>
        <p:spPr>
          <a:xfrm>
            <a:off x="300784" y="158637"/>
            <a:ext cx="11565900" cy="820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3"/>
              </a:buClr>
              <a:buSzPts val="2089"/>
              <a:buFont typeface="Montserrat"/>
              <a:buNone/>
              <a:defRPr b="1" i="0" sz="2089" u="none" cap="none" strike="noStrike">
                <a:solidFill>
                  <a:schemeClr val="accent3"/>
                </a:solidFill>
                <a:latin typeface="Montserrat"/>
                <a:ea typeface="Montserrat"/>
                <a:cs typeface="Montserrat"/>
                <a:sym typeface="Montserrat"/>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2" name="Google Shape;52;p9"/>
          <p:cNvSpPr txBox="1"/>
          <p:nvPr>
            <p:ph idx="1" type="body"/>
          </p:nvPr>
        </p:nvSpPr>
        <p:spPr>
          <a:xfrm>
            <a:off x="300784" y="1139486"/>
            <a:ext cx="5659800" cy="5181900"/>
          </a:xfrm>
          <a:prstGeom prst="rect">
            <a:avLst/>
          </a:prstGeom>
          <a:noFill/>
          <a:ln>
            <a:noFill/>
          </a:ln>
        </p:spPr>
        <p:txBody>
          <a:bodyPr anchorCtr="0" anchor="t" bIns="91425" lIns="91425" spcFirstLastPara="1" rIns="91425" wrap="square" tIns="91425">
            <a:noAutofit/>
          </a:bodyPr>
          <a:lstStyle>
            <a:lvl1pPr indent="-330200" lvl="0" marL="4572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1pPr>
            <a:lvl2pPr indent="-330200" lvl="1" marL="9144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2pPr>
            <a:lvl3pPr indent="-330200" lvl="2" marL="13716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3pPr>
            <a:lvl4pPr indent="-330200" lvl="3" marL="18288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4pPr>
            <a:lvl5pPr indent="-330200" lvl="4" marL="22860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5pPr>
            <a:lvl6pPr indent="-355219" lvl="5" marL="27432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6pPr>
            <a:lvl7pPr indent="-355219" lvl="6" marL="32004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7pPr>
            <a:lvl8pPr indent="-355219" lvl="7" marL="36576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8pPr>
            <a:lvl9pPr indent="-355219" lvl="8" marL="41148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9pPr>
          </a:lstStyle>
          <a:p/>
        </p:txBody>
      </p:sp>
      <p:sp>
        <p:nvSpPr>
          <p:cNvPr id="53" name="Google Shape;53;p9"/>
          <p:cNvSpPr txBox="1"/>
          <p:nvPr>
            <p:ph idx="12" type="sldNum"/>
          </p:nvPr>
        </p:nvSpPr>
        <p:spPr>
          <a:xfrm>
            <a:off x="8610599" y="6449535"/>
            <a:ext cx="3256200" cy="318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ZA"/>
              <a:t>‹#›</a:t>
            </a:fld>
            <a:endParaRPr/>
          </a:p>
        </p:txBody>
      </p:sp>
      <p:sp>
        <p:nvSpPr>
          <p:cNvPr id="54" name="Google Shape;54;p9"/>
          <p:cNvSpPr txBox="1"/>
          <p:nvPr>
            <p:ph idx="2" type="body"/>
          </p:nvPr>
        </p:nvSpPr>
        <p:spPr>
          <a:xfrm>
            <a:off x="300567" y="6449535"/>
            <a:ext cx="8310000" cy="318000"/>
          </a:xfrm>
          <a:prstGeom prst="rect">
            <a:avLst/>
          </a:prstGeom>
          <a:noFill/>
          <a:ln>
            <a:noFill/>
          </a:ln>
        </p:spPr>
        <p:txBody>
          <a:bodyPr anchorCtr="0" anchor="t" bIns="91425" lIns="91425" spcFirstLastPara="1" rIns="91425" wrap="square" tIns="91425">
            <a:noAutofit/>
          </a:bodyPr>
          <a:lstStyle>
            <a:lvl1pPr indent="-228600" lvl="0" marL="457200" marR="0" algn="l">
              <a:lnSpc>
                <a:spcPct val="130000"/>
              </a:lnSpc>
              <a:spcBef>
                <a:spcPts val="0"/>
              </a:spcBef>
              <a:spcAft>
                <a:spcPts val="0"/>
              </a:spcAft>
              <a:buClr>
                <a:schemeClr val="dk1"/>
              </a:buClr>
              <a:buSzPts val="1000"/>
              <a:buFont typeface="Arial"/>
              <a:buNone/>
              <a:defRPr b="0" i="0" sz="1000" u="none" cap="none" strike="noStrike">
                <a:solidFill>
                  <a:schemeClr val="accent3"/>
                </a:solidFill>
                <a:latin typeface="Montserrat"/>
                <a:ea typeface="Montserrat"/>
                <a:cs typeface="Montserrat"/>
                <a:sym typeface="Montserrat"/>
              </a:defRPr>
            </a:lvl1pPr>
            <a:lvl2pPr indent="-228600" lvl="1" marL="914400" marR="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2pPr>
            <a:lvl3pPr indent="-228600" lvl="2" marL="1371600" marR="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3pPr>
            <a:lvl4pPr indent="-228600" lvl="3" marL="1828800" marR="0" algn="l">
              <a:lnSpc>
                <a:spcPct val="130000"/>
              </a:lnSpc>
              <a:spcBef>
                <a:spcPts val="300"/>
              </a:spcBef>
              <a:spcAft>
                <a:spcPts val="0"/>
              </a:spcAft>
              <a:buClr>
                <a:schemeClr val="dk1"/>
              </a:buClr>
              <a:buSzPts val="900"/>
              <a:buFont typeface="Arial"/>
              <a:buNone/>
              <a:defRPr b="0" i="0" sz="900" u="none" cap="none" strike="noStrike">
                <a:solidFill>
                  <a:schemeClr val="accent3"/>
                </a:solidFill>
                <a:latin typeface="Montserrat"/>
                <a:ea typeface="Montserrat"/>
                <a:cs typeface="Montserrat"/>
                <a:sym typeface="Montserrat"/>
              </a:defRPr>
            </a:lvl4pPr>
            <a:lvl5pPr indent="-228600" lvl="4" marL="2286000" marR="0" algn="l">
              <a:lnSpc>
                <a:spcPct val="100000"/>
              </a:lnSpc>
              <a:spcBef>
                <a:spcPts val="300"/>
              </a:spcBef>
              <a:spcAft>
                <a:spcPts val="0"/>
              </a:spcAft>
              <a:buClr>
                <a:schemeClr val="accent3"/>
              </a:buClr>
              <a:buSzPts val="900"/>
              <a:buFont typeface="Arial"/>
              <a:buNone/>
              <a:defRPr b="0" i="0" sz="900" u="none" cap="none" strike="noStrike">
                <a:solidFill>
                  <a:schemeClr val="accent3"/>
                </a:solidFill>
                <a:latin typeface="Montserrat"/>
                <a:ea typeface="Montserrat"/>
                <a:cs typeface="Montserrat"/>
                <a:sym typeface="Montserrat"/>
              </a:defRPr>
            </a:lvl5pPr>
            <a:lvl6pPr indent="-355219" lvl="5" marL="27432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6pPr>
            <a:lvl7pPr indent="-355219" lvl="6" marL="32004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7pPr>
            <a:lvl8pPr indent="-355219" lvl="7" marL="36576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8pPr>
            <a:lvl9pPr indent="-355219" lvl="8" marL="41148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9pPr>
          </a:lstStyle>
          <a:p/>
        </p:txBody>
      </p:sp>
      <p:sp>
        <p:nvSpPr>
          <p:cNvPr id="55" name="Google Shape;55;p9"/>
          <p:cNvSpPr txBox="1"/>
          <p:nvPr>
            <p:ph idx="3" type="body"/>
          </p:nvPr>
        </p:nvSpPr>
        <p:spPr>
          <a:xfrm>
            <a:off x="6206928" y="1139486"/>
            <a:ext cx="5659800" cy="5181900"/>
          </a:xfrm>
          <a:prstGeom prst="rect">
            <a:avLst/>
          </a:prstGeom>
          <a:noFill/>
          <a:ln>
            <a:noFill/>
          </a:ln>
        </p:spPr>
        <p:txBody>
          <a:bodyPr anchorCtr="0" anchor="t" bIns="91425" lIns="91425" spcFirstLastPara="1" rIns="91425" wrap="square" tIns="91425">
            <a:noAutofit/>
          </a:bodyPr>
          <a:lstStyle>
            <a:lvl1pPr indent="-330200" lvl="0" marL="4572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1pPr>
            <a:lvl2pPr indent="-330200" lvl="1" marL="9144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2pPr>
            <a:lvl3pPr indent="-330200" lvl="2" marL="13716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3pPr>
            <a:lvl4pPr indent="-330200" lvl="3" marL="18288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4pPr>
            <a:lvl5pPr indent="-330200" lvl="4" marL="2286000" marR="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5pPr>
            <a:lvl6pPr indent="-355219" lvl="5" marL="27432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6pPr>
            <a:lvl7pPr indent="-355219" lvl="6" marL="32004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7pPr>
            <a:lvl8pPr indent="-355219" lvl="7" marL="36576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8pPr>
            <a:lvl9pPr indent="-355219" lvl="8" marL="4114800" marR="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1"/>
          <p:cNvSpPr txBox="1"/>
          <p:nvPr>
            <p:ph idx="1" type="subTitle"/>
          </p:nvPr>
        </p:nvSpPr>
        <p:spPr>
          <a:xfrm>
            <a:off x="1907200" y="3790533"/>
            <a:ext cx="8377500" cy="1056900"/>
          </a:xfrm>
          <a:prstGeom prst="rect">
            <a:avLst/>
          </a:prstGeom>
          <a:solidFill>
            <a:srgbClr val="999999">
              <a:alpha val="63690"/>
            </a:srgbClr>
          </a:solidFill>
        </p:spPr>
        <p:txBody>
          <a:bodyPr anchorCtr="0" anchor="ctr" bIns="121900" lIns="121900" spcFirstLastPara="1" rIns="121900" wrap="square" tIns="121900">
            <a:noAutofit/>
          </a:bodyPr>
          <a:lstStyle>
            <a:lvl1pPr lvl="0" rtl="0" algn="ctr">
              <a:lnSpc>
                <a:spcPct val="100000"/>
              </a:lnSpc>
              <a:spcBef>
                <a:spcPts val="0"/>
              </a:spcBef>
              <a:spcAft>
                <a:spcPts val="0"/>
              </a:spcAft>
              <a:buClr>
                <a:srgbClr val="FFFFFF"/>
              </a:buClr>
              <a:buSzPts val="3700"/>
              <a:buFont typeface="Montserrat"/>
              <a:buNone/>
              <a:defRPr sz="3700">
                <a:solidFill>
                  <a:srgbClr val="FFFFFF"/>
                </a:solidFill>
                <a:latin typeface="Montserrat"/>
                <a:ea typeface="Montserrat"/>
                <a:cs typeface="Montserrat"/>
                <a:sym typeface="Montserrat"/>
              </a:defRPr>
            </a:lvl1pPr>
            <a:lvl2pPr lvl="1" rtl="0" algn="ctr">
              <a:lnSpc>
                <a:spcPct val="100000"/>
              </a:lnSpc>
              <a:spcBef>
                <a:spcPts val="0"/>
              </a:spcBef>
              <a:spcAft>
                <a:spcPts val="0"/>
              </a:spcAft>
              <a:buClr>
                <a:srgbClr val="FFFFFF"/>
              </a:buClr>
              <a:buSzPts val="3700"/>
              <a:buFont typeface="Montserrat"/>
              <a:buNone/>
              <a:defRPr sz="3700">
                <a:solidFill>
                  <a:srgbClr val="FFFFFF"/>
                </a:solidFill>
                <a:latin typeface="Montserrat"/>
                <a:ea typeface="Montserrat"/>
                <a:cs typeface="Montserrat"/>
                <a:sym typeface="Montserrat"/>
              </a:defRPr>
            </a:lvl2pPr>
            <a:lvl3pPr lvl="2" rtl="0" algn="ctr">
              <a:lnSpc>
                <a:spcPct val="100000"/>
              </a:lnSpc>
              <a:spcBef>
                <a:spcPts val="0"/>
              </a:spcBef>
              <a:spcAft>
                <a:spcPts val="0"/>
              </a:spcAft>
              <a:buClr>
                <a:srgbClr val="FFFFFF"/>
              </a:buClr>
              <a:buSzPts val="3700"/>
              <a:buFont typeface="Montserrat"/>
              <a:buNone/>
              <a:defRPr sz="3700">
                <a:solidFill>
                  <a:srgbClr val="FFFFFF"/>
                </a:solidFill>
                <a:latin typeface="Montserrat"/>
                <a:ea typeface="Montserrat"/>
                <a:cs typeface="Montserrat"/>
                <a:sym typeface="Montserrat"/>
              </a:defRPr>
            </a:lvl3pPr>
            <a:lvl4pPr lvl="3" rtl="0" algn="ctr">
              <a:lnSpc>
                <a:spcPct val="100000"/>
              </a:lnSpc>
              <a:spcBef>
                <a:spcPts val="0"/>
              </a:spcBef>
              <a:spcAft>
                <a:spcPts val="0"/>
              </a:spcAft>
              <a:buClr>
                <a:srgbClr val="FFFFFF"/>
              </a:buClr>
              <a:buSzPts val="3700"/>
              <a:buFont typeface="Montserrat"/>
              <a:buNone/>
              <a:defRPr sz="3700">
                <a:solidFill>
                  <a:srgbClr val="FFFFFF"/>
                </a:solidFill>
                <a:latin typeface="Montserrat"/>
                <a:ea typeface="Montserrat"/>
                <a:cs typeface="Montserrat"/>
                <a:sym typeface="Montserrat"/>
              </a:defRPr>
            </a:lvl4pPr>
            <a:lvl5pPr lvl="4" rtl="0" algn="ctr">
              <a:lnSpc>
                <a:spcPct val="100000"/>
              </a:lnSpc>
              <a:spcBef>
                <a:spcPts val="0"/>
              </a:spcBef>
              <a:spcAft>
                <a:spcPts val="0"/>
              </a:spcAft>
              <a:buClr>
                <a:srgbClr val="FFFFFF"/>
              </a:buClr>
              <a:buSzPts val="3700"/>
              <a:buFont typeface="Montserrat"/>
              <a:buNone/>
              <a:defRPr sz="3700">
                <a:solidFill>
                  <a:srgbClr val="FFFFFF"/>
                </a:solidFill>
                <a:latin typeface="Montserrat"/>
                <a:ea typeface="Montserrat"/>
                <a:cs typeface="Montserrat"/>
                <a:sym typeface="Montserrat"/>
              </a:defRPr>
            </a:lvl5pPr>
            <a:lvl6pPr lvl="5" rtl="0" algn="ctr">
              <a:lnSpc>
                <a:spcPct val="100000"/>
              </a:lnSpc>
              <a:spcBef>
                <a:spcPts val="0"/>
              </a:spcBef>
              <a:spcAft>
                <a:spcPts val="0"/>
              </a:spcAft>
              <a:buClr>
                <a:srgbClr val="FFFFFF"/>
              </a:buClr>
              <a:buSzPts val="3700"/>
              <a:buFont typeface="Montserrat"/>
              <a:buNone/>
              <a:defRPr sz="3700">
                <a:solidFill>
                  <a:srgbClr val="FFFFFF"/>
                </a:solidFill>
                <a:latin typeface="Montserrat"/>
                <a:ea typeface="Montserrat"/>
                <a:cs typeface="Montserrat"/>
                <a:sym typeface="Montserrat"/>
              </a:defRPr>
            </a:lvl6pPr>
            <a:lvl7pPr lvl="6" rtl="0" algn="ctr">
              <a:lnSpc>
                <a:spcPct val="100000"/>
              </a:lnSpc>
              <a:spcBef>
                <a:spcPts val="0"/>
              </a:spcBef>
              <a:spcAft>
                <a:spcPts val="0"/>
              </a:spcAft>
              <a:buClr>
                <a:srgbClr val="FFFFFF"/>
              </a:buClr>
              <a:buSzPts val="3700"/>
              <a:buFont typeface="Montserrat"/>
              <a:buNone/>
              <a:defRPr sz="3700">
                <a:solidFill>
                  <a:srgbClr val="FFFFFF"/>
                </a:solidFill>
                <a:latin typeface="Montserrat"/>
                <a:ea typeface="Montserrat"/>
                <a:cs typeface="Montserrat"/>
                <a:sym typeface="Montserrat"/>
              </a:defRPr>
            </a:lvl7pPr>
            <a:lvl8pPr lvl="7" rtl="0" algn="ctr">
              <a:lnSpc>
                <a:spcPct val="100000"/>
              </a:lnSpc>
              <a:spcBef>
                <a:spcPts val="0"/>
              </a:spcBef>
              <a:spcAft>
                <a:spcPts val="0"/>
              </a:spcAft>
              <a:buClr>
                <a:srgbClr val="FFFFFF"/>
              </a:buClr>
              <a:buSzPts val="3700"/>
              <a:buFont typeface="Montserrat"/>
              <a:buNone/>
              <a:defRPr sz="3700">
                <a:solidFill>
                  <a:srgbClr val="FFFFFF"/>
                </a:solidFill>
                <a:latin typeface="Montserrat"/>
                <a:ea typeface="Montserrat"/>
                <a:cs typeface="Montserrat"/>
                <a:sym typeface="Montserrat"/>
              </a:defRPr>
            </a:lvl8pPr>
            <a:lvl9pPr lvl="8" rtl="0" algn="ctr">
              <a:lnSpc>
                <a:spcPct val="100000"/>
              </a:lnSpc>
              <a:spcBef>
                <a:spcPts val="0"/>
              </a:spcBef>
              <a:spcAft>
                <a:spcPts val="0"/>
              </a:spcAft>
              <a:buClr>
                <a:srgbClr val="FFFFFF"/>
              </a:buClr>
              <a:buSzPts val="3700"/>
              <a:buFont typeface="Montserrat"/>
              <a:buNone/>
              <a:defRPr sz="3700">
                <a:solidFill>
                  <a:srgbClr val="FFFFFF"/>
                </a:solidFill>
                <a:latin typeface="Montserrat"/>
                <a:ea typeface="Montserrat"/>
                <a:cs typeface="Montserrat"/>
                <a:sym typeface="Montserrat"/>
              </a:defRPr>
            </a:lvl9pPr>
          </a:lstStyle>
          <a:p/>
        </p:txBody>
      </p:sp>
      <p:sp>
        <p:nvSpPr>
          <p:cNvPr id="62" name="Google Shape;62;p11"/>
          <p:cNvSpPr txBox="1"/>
          <p:nvPr>
            <p:ph idx="12" type="sldNum"/>
          </p:nvPr>
        </p:nvSpPr>
        <p:spPr>
          <a:xfrm>
            <a:off x="157644" y="62059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 Type="http://schemas.openxmlformats.org/officeDocument/2006/relationships/image" Target="../media/image1.png"/><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5" Type="http://schemas.openxmlformats.org/officeDocument/2006/relationships/theme" Target="../theme/theme4.xml"/><Relationship Id="rId14" Type="http://schemas.openxmlformats.org/officeDocument/2006/relationships/slideLayout" Target="../slideLayouts/slideLayout2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image" Target="../media/image14.png"/><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6" Type="http://schemas.openxmlformats.org/officeDocument/2006/relationships/theme" Target="../theme/theme1.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00784" y="158637"/>
            <a:ext cx="11565896" cy="820325"/>
          </a:xfrm>
          <a:prstGeom prst="rect">
            <a:avLst/>
          </a:prstGeom>
          <a:noFill/>
          <a:ln>
            <a:noFill/>
          </a:ln>
        </p:spPr>
        <p:txBody>
          <a:bodyPr anchorCtr="0" anchor="ctr" bIns="50400" lIns="100800" spcFirstLastPara="1" rIns="100800" wrap="square" tIns="50400">
            <a:noAutofit/>
          </a:bodyPr>
          <a:lstStyle>
            <a:lvl1pPr lvl="0" marR="0" rtl="0" algn="l">
              <a:lnSpc>
                <a:spcPct val="100000"/>
              </a:lnSpc>
              <a:spcBef>
                <a:spcPts val="0"/>
              </a:spcBef>
              <a:spcAft>
                <a:spcPts val="0"/>
              </a:spcAft>
              <a:buClr>
                <a:schemeClr val="accent3"/>
              </a:buClr>
              <a:buSzPts val="2089"/>
              <a:buFont typeface="Montserrat"/>
              <a:buNone/>
              <a:defRPr b="1" i="0" sz="2089" u="none" cap="none" strike="noStrike">
                <a:solidFill>
                  <a:schemeClr val="accent3"/>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300783" y="1070152"/>
            <a:ext cx="11565896" cy="5085471"/>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1pPr>
            <a:lvl2pPr indent="-330200" lvl="1" marL="9144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2pPr>
            <a:lvl3pPr indent="-330200" lvl="2" marL="13716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3pPr>
            <a:lvl4pPr indent="-330200" lvl="3" marL="18288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4pPr>
            <a:lvl5pPr indent="-373316" lvl="4" marL="2286000" marR="0" rtl="0" algn="l">
              <a:lnSpc>
                <a:spcPct val="100000"/>
              </a:lnSpc>
              <a:spcBef>
                <a:spcPts val="456"/>
              </a:spcBef>
              <a:spcAft>
                <a:spcPts val="0"/>
              </a:spcAft>
              <a:buClr>
                <a:schemeClr val="dk1"/>
              </a:buClr>
              <a:buSzPts val="2279"/>
              <a:buFont typeface="Arial"/>
              <a:buChar char="»"/>
              <a:defRPr b="0" i="0" sz="2279" u="none" cap="none" strike="noStrike">
                <a:solidFill>
                  <a:schemeClr val="dk1"/>
                </a:solidFill>
                <a:latin typeface="Verdana"/>
                <a:ea typeface="Verdana"/>
                <a:cs typeface="Verdana"/>
                <a:sym typeface="Verdana"/>
              </a:defRPr>
            </a:lvl5pPr>
            <a:lvl6pPr indent="-355219" lvl="5" marL="2743200" marR="0" rtl="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6pPr>
            <a:lvl7pPr indent="-355219" lvl="6" marL="3200400" marR="0" rtl="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7pPr>
            <a:lvl8pPr indent="-355219" lvl="7" marL="3657600" marR="0" rtl="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8pPr>
            <a:lvl9pPr indent="-355219" lvl="8" marL="4114800" marR="0" rtl="0" algn="l">
              <a:lnSpc>
                <a:spcPct val="100000"/>
              </a:lnSpc>
              <a:spcBef>
                <a:spcPts val="399"/>
              </a:spcBef>
              <a:spcAft>
                <a:spcPts val="0"/>
              </a:spcAft>
              <a:buClr>
                <a:schemeClr val="dk1"/>
              </a:buClr>
              <a:buSzPts val="1994"/>
              <a:buFont typeface="Arial"/>
              <a:buChar char="•"/>
              <a:defRPr b="0" i="0" sz="1994" u="none" cap="none" strike="noStrike">
                <a:solidFill>
                  <a:schemeClr val="dk1"/>
                </a:solidFill>
                <a:latin typeface="Montserrat"/>
                <a:ea typeface="Montserrat"/>
                <a:cs typeface="Montserrat"/>
                <a:sym typeface="Montserrat"/>
              </a:defRPr>
            </a:lvl9pPr>
          </a:lstStyle>
          <a:p/>
        </p:txBody>
      </p:sp>
      <p:pic>
        <p:nvPicPr>
          <p:cNvPr id="8" name="Google Shape;8;p1"/>
          <p:cNvPicPr preferRelativeResize="0"/>
          <p:nvPr/>
        </p:nvPicPr>
        <p:blipFill rotWithShape="1">
          <a:blip r:embed="rId1">
            <a:alphaModFix/>
          </a:blip>
          <a:srcRect b="0" l="0" r="0" t="0"/>
          <a:stretch/>
        </p:blipFill>
        <p:spPr>
          <a:xfrm>
            <a:off x="8009681" y="6174008"/>
            <a:ext cx="4182319" cy="671497"/>
          </a:xfrm>
          <a:prstGeom prst="rect">
            <a:avLst/>
          </a:prstGeom>
          <a:noFill/>
          <a:ln>
            <a:noFill/>
          </a:ln>
        </p:spPr>
      </p:pic>
      <p:sp>
        <p:nvSpPr>
          <p:cNvPr id="9" name="Google Shape;9;p1"/>
          <p:cNvSpPr txBox="1"/>
          <p:nvPr>
            <p:ph idx="12" type="sldNum"/>
          </p:nvPr>
        </p:nvSpPr>
        <p:spPr>
          <a:xfrm>
            <a:off x="300783" y="6325870"/>
            <a:ext cx="468000" cy="3600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ZA"/>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1pPr>
            <a:lvl2pPr lvl="1"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2pPr>
            <a:lvl3pPr lvl="2"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3pPr>
            <a:lvl4pPr lvl="3"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4pPr>
            <a:lvl5pPr lvl="4"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5pPr>
            <a:lvl6pPr lvl="5"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6pPr>
            <a:lvl7pPr lvl="6"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7pPr>
            <a:lvl8pPr lvl="7"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8pPr>
            <a:lvl9pPr lvl="8"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9pPr>
          </a:lstStyle>
          <a:p/>
        </p:txBody>
      </p:sp>
      <p:sp>
        <p:nvSpPr>
          <p:cNvPr id="58" name="Google Shape;58;p1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1pPr>
            <a:lvl2pPr indent="-349250" lvl="1" marL="914400" rtl="0">
              <a:lnSpc>
                <a:spcPct val="115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2pPr>
            <a:lvl3pPr indent="-349250" lvl="2" marL="1371600" rtl="0">
              <a:lnSpc>
                <a:spcPct val="115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3pPr>
            <a:lvl4pPr indent="-349250" lvl="3" marL="1828800" rtl="0">
              <a:lnSpc>
                <a:spcPct val="115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4pPr>
            <a:lvl5pPr indent="-349250" lvl="4" marL="2286000" rtl="0">
              <a:lnSpc>
                <a:spcPct val="115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5pPr>
            <a:lvl6pPr indent="-349250" lvl="5" marL="2743200" rtl="0">
              <a:lnSpc>
                <a:spcPct val="115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6pPr>
            <a:lvl7pPr indent="-349250" lvl="6" marL="3200400" rtl="0">
              <a:lnSpc>
                <a:spcPct val="115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7pPr>
            <a:lvl8pPr indent="-349250" lvl="7" marL="3657600" rtl="0">
              <a:lnSpc>
                <a:spcPct val="115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8pPr>
            <a:lvl9pPr indent="-349250" lvl="8" marL="4114800" rtl="0">
              <a:lnSpc>
                <a:spcPct val="115000"/>
              </a:lnSpc>
              <a:spcBef>
                <a:spcPts val="2100"/>
              </a:spcBef>
              <a:spcAft>
                <a:spcPts val="2100"/>
              </a:spcAft>
              <a:buClr>
                <a:schemeClr val="dk2"/>
              </a:buClr>
              <a:buSzPts val="1900"/>
              <a:buFont typeface="Montserrat"/>
              <a:buChar char="■"/>
              <a:defRPr sz="1900">
                <a:solidFill>
                  <a:schemeClr val="dk2"/>
                </a:solidFill>
                <a:latin typeface="Montserrat"/>
                <a:ea typeface="Montserrat"/>
                <a:cs typeface="Montserrat"/>
                <a:sym typeface="Montserrat"/>
              </a:defRPr>
            </a:lvl9pPr>
          </a:lstStyle>
          <a:p/>
        </p:txBody>
      </p:sp>
      <p:sp>
        <p:nvSpPr>
          <p:cNvPr id="59" name="Google Shape;59;p10"/>
          <p:cNvSpPr txBox="1"/>
          <p:nvPr>
            <p:ph idx="12" type="sldNum"/>
          </p:nvPr>
        </p:nvSpPr>
        <p:spPr>
          <a:xfrm>
            <a:off x="157644" y="6205922"/>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dk2"/>
                </a:solidFill>
                <a:latin typeface="Montserrat"/>
                <a:ea typeface="Montserrat"/>
                <a:cs typeface="Montserrat"/>
                <a:sym typeface="Montserrat"/>
              </a:defRPr>
            </a:lvl1pPr>
            <a:lvl2pPr lvl="1" rtl="0" algn="r">
              <a:buNone/>
              <a:defRPr sz="1300">
                <a:solidFill>
                  <a:schemeClr val="dk2"/>
                </a:solidFill>
                <a:latin typeface="Montserrat"/>
                <a:ea typeface="Montserrat"/>
                <a:cs typeface="Montserrat"/>
                <a:sym typeface="Montserrat"/>
              </a:defRPr>
            </a:lvl2pPr>
            <a:lvl3pPr lvl="2" rtl="0" algn="r">
              <a:buNone/>
              <a:defRPr sz="1300">
                <a:solidFill>
                  <a:schemeClr val="dk2"/>
                </a:solidFill>
                <a:latin typeface="Montserrat"/>
                <a:ea typeface="Montserrat"/>
                <a:cs typeface="Montserrat"/>
                <a:sym typeface="Montserrat"/>
              </a:defRPr>
            </a:lvl3pPr>
            <a:lvl4pPr lvl="3" rtl="0" algn="r">
              <a:buNone/>
              <a:defRPr sz="1300">
                <a:solidFill>
                  <a:schemeClr val="dk2"/>
                </a:solidFill>
                <a:latin typeface="Montserrat"/>
                <a:ea typeface="Montserrat"/>
                <a:cs typeface="Montserrat"/>
                <a:sym typeface="Montserrat"/>
              </a:defRPr>
            </a:lvl4pPr>
            <a:lvl5pPr lvl="4" rtl="0" algn="r">
              <a:buNone/>
              <a:defRPr sz="1300">
                <a:solidFill>
                  <a:schemeClr val="dk2"/>
                </a:solidFill>
                <a:latin typeface="Montserrat"/>
                <a:ea typeface="Montserrat"/>
                <a:cs typeface="Montserrat"/>
                <a:sym typeface="Montserrat"/>
              </a:defRPr>
            </a:lvl5pPr>
            <a:lvl6pPr lvl="5" rtl="0" algn="r">
              <a:buNone/>
              <a:defRPr sz="1300">
                <a:solidFill>
                  <a:schemeClr val="dk2"/>
                </a:solidFill>
                <a:latin typeface="Montserrat"/>
                <a:ea typeface="Montserrat"/>
                <a:cs typeface="Montserrat"/>
                <a:sym typeface="Montserrat"/>
              </a:defRPr>
            </a:lvl6pPr>
            <a:lvl7pPr lvl="6" rtl="0" algn="r">
              <a:buNone/>
              <a:defRPr sz="1300">
                <a:solidFill>
                  <a:schemeClr val="dk2"/>
                </a:solidFill>
                <a:latin typeface="Montserrat"/>
                <a:ea typeface="Montserrat"/>
                <a:cs typeface="Montserrat"/>
                <a:sym typeface="Montserrat"/>
              </a:defRPr>
            </a:lvl7pPr>
            <a:lvl8pPr lvl="7" rtl="0" algn="r">
              <a:buNone/>
              <a:defRPr sz="1300">
                <a:solidFill>
                  <a:schemeClr val="dk2"/>
                </a:solidFill>
                <a:latin typeface="Montserrat"/>
                <a:ea typeface="Montserrat"/>
                <a:cs typeface="Montserrat"/>
                <a:sym typeface="Montserrat"/>
              </a:defRPr>
            </a:lvl8pPr>
            <a:lvl9pPr lvl="8" rtl="0" algn="r">
              <a:buNone/>
              <a:defRPr sz="13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ZA"/>
              <a:t>‹#›</a:t>
            </a:fld>
            <a:endParaRPr/>
          </a:p>
        </p:txBody>
      </p:sp>
    </p:spTree>
  </p:cSld>
  <p:clrMap accent1="accent1" accent2="accent2" accent3="accent3" accent4="accent4" accent5="accent5" accent6="accent6" bg1="lt1" bg2="dk2" tx1="dk1" tx2="lt2" folHlink="folHlink" hlink="hlink"/>
  <p:sldLayoutIdLst>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07" name="Shape 107"/>
        <p:cNvGrpSpPr/>
        <p:nvPr/>
      </p:nvGrpSpPr>
      <p:grpSpPr>
        <a:xfrm>
          <a:off x="0" y="0"/>
          <a:ext cx="0" cy="0"/>
          <a:chOff x="0" y="0"/>
          <a:chExt cx="0" cy="0"/>
        </a:xfrm>
      </p:grpSpPr>
      <p:sp>
        <p:nvSpPr>
          <p:cNvPr id="108" name="Google Shape;108;p24"/>
          <p:cNvSpPr txBox="1"/>
          <p:nvPr>
            <p:ph type="title"/>
          </p:nvPr>
        </p:nvSpPr>
        <p:spPr>
          <a:xfrm>
            <a:off x="300792" y="158633"/>
            <a:ext cx="5806800" cy="820500"/>
          </a:xfrm>
          <a:prstGeom prst="rect">
            <a:avLst/>
          </a:prstGeom>
          <a:noFill/>
          <a:ln>
            <a:noFill/>
          </a:ln>
        </p:spPr>
        <p:txBody>
          <a:bodyPr anchorCtr="0" anchor="ctr" bIns="86800" lIns="86800" spcFirstLastPara="1" rIns="86800" wrap="square" tIns="86800">
            <a:noAutofit/>
          </a:bodyPr>
          <a:lstStyle>
            <a:lvl1pPr indent="0" lvl="0" marL="0" marR="0" rtl="0" algn="l">
              <a:spcBef>
                <a:spcPts val="0"/>
              </a:spcBef>
              <a:spcAft>
                <a:spcPts val="0"/>
              </a:spcAft>
              <a:buClr>
                <a:schemeClr val="accent3"/>
              </a:buClr>
              <a:buSzPts val="2100"/>
              <a:buFont typeface="Montserrat"/>
              <a:buNone/>
              <a:defRPr b="1" i="0" sz="2100" u="none" cap="none" strike="noStrike">
                <a:solidFill>
                  <a:schemeClr val="accent3"/>
                </a:solidFill>
                <a:latin typeface="Montserrat"/>
                <a:ea typeface="Montserrat"/>
                <a:cs typeface="Montserrat"/>
                <a:sym typeface="Montserrat"/>
              </a:defRPr>
            </a:lvl1pPr>
            <a:lvl2pPr indent="0" lvl="1" rtl="0">
              <a:spcBef>
                <a:spcPts val="0"/>
              </a:spcBef>
              <a:spcAft>
                <a:spcPts val="0"/>
              </a:spcAft>
              <a:buSzPts val="1300"/>
              <a:buNone/>
              <a:defRPr sz="1700"/>
            </a:lvl2pPr>
            <a:lvl3pPr indent="0" lvl="2" rtl="0">
              <a:spcBef>
                <a:spcPts val="0"/>
              </a:spcBef>
              <a:spcAft>
                <a:spcPts val="0"/>
              </a:spcAft>
              <a:buSzPts val="1300"/>
              <a:buNone/>
              <a:defRPr sz="1700"/>
            </a:lvl3pPr>
            <a:lvl4pPr indent="0" lvl="3" rtl="0">
              <a:spcBef>
                <a:spcPts val="0"/>
              </a:spcBef>
              <a:spcAft>
                <a:spcPts val="0"/>
              </a:spcAft>
              <a:buSzPts val="1300"/>
              <a:buNone/>
              <a:defRPr sz="1700"/>
            </a:lvl4pPr>
            <a:lvl5pPr indent="0" lvl="4" rtl="0">
              <a:spcBef>
                <a:spcPts val="0"/>
              </a:spcBef>
              <a:spcAft>
                <a:spcPts val="0"/>
              </a:spcAft>
              <a:buSzPts val="1300"/>
              <a:buNone/>
              <a:defRPr sz="1700"/>
            </a:lvl5pPr>
            <a:lvl6pPr indent="0" lvl="5" rtl="0">
              <a:spcBef>
                <a:spcPts val="0"/>
              </a:spcBef>
              <a:spcAft>
                <a:spcPts val="0"/>
              </a:spcAft>
              <a:buSzPts val="1300"/>
              <a:buNone/>
              <a:defRPr sz="1700"/>
            </a:lvl6pPr>
            <a:lvl7pPr indent="0" lvl="6" rtl="0">
              <a:spcBef>
                <a:spcPts val="0"/>
              </a:spcBef>
              <a:spcAft>
                <a:spcPts val="0"/>
              </a:spcAft>
              <a:buSzPts val="1300"/>
              <a:buNone/>
              <a:defRPr sz="1700"/>
            </a:lvl7pPr>
            <a:lvl8pPr indent="0" lvl="7" rtl="0">
              <a:spcBef>
                <a:spcPts val="0"/>
              </a:spcBef>
              <a:spcAft>
                <a:spcPts val="0"/>
              </a:spcAft>
              <a:buSzPts val="1300"/>
              <a:buNone/>
              <a:defRPr sz="1700"/>
            </a:lvl8pPr>
            <a:lvl9pPr indent="0" lvl="8" rtl="0">
              <a:spcBef>
                <a:spcPts val="0"/>
              </a:spcBef>
              <a:spcAft>
                <a:spcPts val="0"/>
              </a:spcAft>
              <a:buSzPts val="1300"/>
              <a:buNone/>
              <a:defRPr sz="1700"/>
            </a:lvl9pPr>
          </a:lstStyle>
          <a:p/>
        </p:txBody>
      </p:sp>
      <p:sp>
        <p:nvSpPr>
          <p:cNvPr id="109" name="Google Shape;109;p24"/>
          <p:cNvSpPr txBox="1"/>
          <p:nvPr>
            <p:ph idx="1" type="body"/>
          </p:nvPr>
        </p:nvSpPr>
        <p:spPr>
          <a:xfrm>
            <a:off x="300783" y="1070152"/>
            <a:ext cx="11565900" cy="5085600"/>
          </a:xfrm>
          <a:prstGeom prst="rect">
            <a:avLst/>
          </a:prstGeom>
          <a:noFill/>
          <a:ln>
            <a:noFill/>
          </a:ln>
        </p:spPr>
        <p:txBody>
          <a:bodyPr anchorCtr="0" anchor="t" bIns="86800" lIns="86800" spcFirstLastPara="1" rIns="86800" wrap="square" tIns="86800">
            <a:noAutofit/>
          </a:bodyPr>
          <a:lstStyle>
            <a:lvl1pPr indent="-330200" lvl="0" marL="4572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1pPr>
            <a:lvl2pPr indent="-330200" lvl="1" marL="9144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2pPr>
            <a:lvl3pPr indent="-330200" lvl="2" marL="13716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3pPr>
            <a:lvl4pPr indent="-330200" lvl="3" marL="1828800" marR="0" rtl="0" algn="l">
              <a:lnSpc>
                <a:spcPct val="130000"/>
              </a:lnSpc>
              <a:spcBef>
                <a:spcPts val="300"/>
              </a:spcBef>
              <a:spcAft>
                <a:spcPts val="0"/>
              </a:spcAft>
              <a:buClr>
                <a:schemeClr val="dk1"/>
              </a:buClr>
              <a:buSzPts val="1600"/>
              <a:buFont typeface="Arial"/>
              <a:buChar char="•"/>
              <a:defRPr b="0" i="0" sz="1600" u="none" cap="none" strike="noStrike">
                <a:solidFill>
                  <a:schemeClr val="dk1"/>
                </a:solidFill>
                <a:latin typeface="Montserrat"/>
                <a:ea typeface="Montserrat"/>
                <a:cs typeface="Montserrat"/>
                <a:sym typeface="Montserrat"/>
              </a:defRPr>
            </a:lvl4pPr>
            <a:lvl5pPr indent="-374650" lvl="4" marL="2286000" marR="0" rtl="0" algn="l">
              <a:spcBef>
                <a:spcPts val="400"/>
              </a:spcBef>
              <a:spcAft>
                <a:spcPts val="0"/>
              </a:spcAft>
              <a:buClr>
                <a:schemeClr val="dk1"/>
              </a:buClr>
              <a:buSzPts val="2300"/>
              <a:buFont typeface="Arial"/>
              <a:buChar char="»"/>
              <a:defRPr b="0" i="0" sz="23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9pPr>
          </a:lstStyle>
          <a:p/>
        </p:txBody>
      </p:sp>
      <p:sp>
        <p:nvSpPr>
          <p:cNvPr id="110" name="Google Shape;110;p24"/>
          <p:cNvSpPr txBox="1"/>
          <p:nvPr>
            <p:ph idx="12" type="sldNum"/>
          </p:nvPr>
        </p:nvSpPr>
        <p:spPr>
          <a:xfrm>
            <a:off x="300784" y="6325870"/>
            <a:ext cx="468000" cy="360000"/>
          </a:xfrm>
          <a:prstGeom prst="rect">
            <a:avLst/>
          </a:prstGeom>
          <a:noFill/>
          <a:ln>
            <a:noFill/>
          </a:ln>
        </p:spPr>
        <p:txBody>
          <a:bodyPr anchorCtr="0" anchor="ctr" bIns="43400" lIns="86800" spcFirstLastPara="1" rIns="86800" wrap="square" tIns="43400">
            <a:noAutofit/>
          </a:bodyPr>
          <a:lstStyle>
            <a:lvl1pPr indent="0" lvl="0" marL="0" marR="0" rtl="0" algn="l">
              <a:spcBef>
                <a:spcPts val="0"/>
              </a:spcBef>
              <a:buNone/>
              <a:defRPr b="0" i="0" sz="1100" u="none" cap="none" strike="noStrike">
                <a:solidFill>
                  <a:srgbClr val="888888"/>
                </a:solidFill>
                <a:latin typeface="Montserrat"/>
                <a:ea typeface="Montserrat"/>
                <a:cs typeface="Montserrat"/>
                <a:sym typeface="Montserrat"/>
              </a:defRPr>
            </a:lvl1pPr>
            <a:lvl2pPr indent="0" lvl="1" marL="0" marR="0" rtl="0" algn="l">
              <a:spcBef>
                <a:spcPts val="0"/>
              </a:spcBef>
              <a:buNone/>
              <a:defRPr b="0" i="0" sz="1100" u="none" cap="none" strike="noStrike">
                <a:solidFill>
                  <a:srgbClr val="888888"/>
                </a:solidFill>
                <a:latin typeface="Montserrat"/>
                <a:ea typeface="Montserrat"/>
                <a:cs typeface="Montserrat"/>
                <a:sym typeface="Montserrat"/>
              </a:defRPr>
            </a:lvl2pPr>
            <a:lvl3pPr indent="0" lvl="2" marL="0" marR="0" rtl="0" algn="l">
              <a:spcBef>
                <a:spcPts val="0"/>
              </a:spcBef>
              <a:buNone/>
              <a:defRPr b="0" i="0" sz="1100" u="none" cap="none" strike="noStrike">
                <a:solidFill>
                  <a:srgbClr val="888888"/>
                </a:solidFill>
                <a:latin typeface="Montserrat"/>
                <a:ea typeface="Montserrat"/>
                <a:cs typeface="Montserrat"/>
                <a:sym typeface="Montserrat"/>
              </a:defRPr>
            </a:lvl3pPr>
            <a:lvl4pPr indent="0" lvl="3" marL="0" marR="0" rtl="0" algn="l">
              <a:spcBef>
                <a:spcPts val="0"/>
              </a:spcBef>
              <a:buNone/>
              <a:defRPr b="0" i="0" sz="1100" u="none" cap="none" strike="noStrike">
                <a:solidFill>
                  <a:srgbClr val="888888"/>
                </a:solidFill>
                <a:latin typeface="Montserrat"/>
                <a:ea typeface="Montserrat"/>
                <a:cs typeface="Montserrat"/>
                <a:sym typeface="Montserrat"/>
              </a:defRPr>
            </a:lvl4pPr>
            <a:lvl5pPr indent="0" lvl="4" marL="0" marR="0" rtl="0" algn="l">
              <a:spcBef>
                <a:spcPts val="0"/>
              </a:spcBef>
              <a:buNone/>
              <a:defRPr b="0" i="0" sz="1100" u="none" cap="none" strike="noStrike">
                <a:solidFill>
                  <a:srgbClr val="888888"/>
                </a:solidFill>
                <a:latin typeface="Montserrat"/>
                <a:ea typeface="Montserrat"/>
                <a:cs typeface="Montserrat"/>
                <a:sym typeface="Montserrat"/>
              </a:defRPr>
            </a:lvl5pPr>
            <a:lvl6pPr indent="0" lvl="5" marL="0" marR="0" rtl="0" algn="l">
              <a:spcBef>
                <a:spcPts val="0"/>
              </a:spcBef>
              <a:buNone/>
              <a:defRPr b="0" i="0" sz="1100" u="none" cap="none" strike="noStrike">
                <a:solidFill>
                  <a:srgbClr val="888888"/>
                </a:solidFill>
                <a:latin typeface="Montserrat"/>
                <a:ea typeface="Montserrat"/>
                <a:cs typeface="Montserrat"/>
                <a:sym typeface="Montserrat"/>
              </a:defRPr>
            </a:lvl6pPr>
            <a:lvl7pPr indent="0" lvl="6" marL="0" marR="0" rtl="0" algn="l">
              <a:spcBef>
                <a:spcPts val="0"/>
              </a:spcBef>
              <a:buNone/>
              <a:defRPr b="0" i="0" sz="1100" u="none" cap="none" strike="noStrike">
                <a:solidFill>
                  <a:srgbClr val="888888"/>
                </a:solidFill>
                <a:latin typeface="Montserrat"/>
                <a:ea typeface="Montserrat"/>
                <a:cs typeface="Montserrat"/>
                <a:sym typeface="Montserrat"/>
              </a:defRPr>
            </a:lvl7pPr>
            <a:lvl8pPr indent="0" lvl="7" marL="0" marR="0" rtl="0" algn="l">
              <a:spcBef>
                <a:spcPts val="0"/>
              </a:spcBef>
              <a:buNone/>
              <a:defRPr b="0" i="0" sz="1100" u="none" cap="none" strike="noStrike">
                <a:solidFill>
                  <a:srgbClr val="888888"/>
                </a:solidFill>
                <a:latin typeface="Montserrat"/>
                <a:ea typeface="Montserrat"/>
                <a:cs typeface="Montserrat"/>
                <a:sym typeface="Montserrat"/>
              </a:defRPr>
            </a:lvl8pPr>
            <a:lvl9pPr indent="0" lvl="8" marL="0" marR="0" rtl="0" algn="l">
              <a:spcBef>
                <a:spcPts val="0"/>
              </a:spcBef>
              <a:buNone/>
              <a:defRPr b="0" i="0" sz="1100" u="none" cap="none" strike="noStrike">
                <a:solidFill>
                  <a:srgbClr val="88888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ZA"/>
              <a:t>‹#›</a:t>
            </a:fld>
            <a:endParaRPr/>
          </a:p>
        </p:txBody>
      </p:sp>
    </p:spTree>
  </p:cSld>
  <p:clrMap accent1="accent1" accent2="accent2" accent3="accent3" accent4="accent4" accent5="accent5" accent6="accent6" bg1="lt1" bg2="dk2" tx1="dk1" tx2="lt2" folHlink="folHlink" hlink="hlink"/>
  <p:sldLayoutIdLst>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18.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9"/>
          <p:cNvSpPr txBox="1"/>
          <p:nvPr>
            <p:ph idx="1" type="subTitle"/>
          </p:nvPr>
        </p:nvSpPr>
        <p:spPr>
          <a:xfrm>
            <a:off x="1907200" y="3790533"/>
            <a:ext cx="8377500" cy="1941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ZA"/>
              <a:t>Visualisation</a:t>
            </a:r>
            <a:r>
              <a:rPr lang="en-ZA"/>
              <a:t> for Data Science</a:t>
            </a:r>
            <a:endParaRPr/>
          </a:p>
          <a:p>
            <a:pPr indent="0" lvl="0" marL="0" rtl="0" algn="ctr">
              <a:spcBef>
                <a:spcPts val="0"/>
              </a:spcBef>
              <a:spcAft>
                <a:spcPts val="0"/>
              </a:spcAft>
              <a:buNone/>
            </a:pPr>
            <a:r>
              <a:rPr b="1" lang="en-ZA"/>
              <a:t>Predict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8"/>
          <p:cNvSpPr txBox="1"/>
          <p:nvPr>
            <p:ph idx="4294967295" type="body"/>
          </p:nvPr>
        </p:nvSpPr>
        <p:spPr>
          <a:xfrm>
            <a:off x="862231" y="6322956"/>
            <a:ext cx="6732000" cy="360000"/>
          </a:xfrm>
          <a:prstGeom prst="rect">
            <a:avLst/>
          </a:prstGeom>
          <a:noFill/>
          <a:ln>
            <a:noFill/>
          </a:ln>
        </p:spPr>
        <p:txBody>
          <a:bodyPr anchorCtr="0" anchor="ctr" bIns="45700" lIns="91425" spcFirstLastPara="1" rIns="91425" wrap="square" tIns="45700">
            <a:noAutofit/>
          </a:bodyPr>
          <a:lstStyle/>
          <a:p>
            <a:pPr indent="0" lvl="0" marL="0" rtl="0" algn="l">
              <a:lnSpc>
                <a:spcPct val="130000"/>
              </a:lnSpc>
              <a:spcBef>
                <a:spcPts val="300"/>
              </a:spcBef>
              <a:spcAft>
                <a:spcPts val="0"/>
              </a:spcAft>
              <a:buClr>
                <a:schemeClr val="dk1"/>
              </a:buClr>
              <a:buSzPts val="900"/>
              <a:buFont typeface="Arial"/>
              <a:buNone/>
            </a:pPr>
            <a:r>
              <a:rPr lang="en-ZA" sz="900">
                <a:latin typeface="Montserrat"/>
                <a:ea typeface="Montserrat"/>
                <a:cs typeface="Montserrat"/>
                <a:sym typeface="Montserrat"/>
              </a:rPr>
              <a:t>© Explore Data Science Academy</a:t>
            </a:r>
            <a:endParaRPr/>
          </a:p>
        </p:txBody>
      </p:sp>
      <p:sp>
        <p:nvSpPr>
          <p:cNvPr id="405" name="Google Shape;405;p48"/>
          <p:cNvSpPr/>
          <p:nvPr/>
        </p:nvSpPr>
        <p:spPr>
          <a:xfrm>
            <a:off x="5486400" y="4075975"/>
            <a:ext cx="6610500" cy="205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48"/>
          <p:cNvSpPr/>
          <p:nvPr/>
        </p:nvSpPr>
        <p:spPr>
          <a:xfrm>
            <a:off x="5486400" y="1829000"/>
            <a:ext cx="6610500" cy="205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48"/>
          <p:cNvSpPr txBox="1"/>
          <p:nvPr>
            <p:ph type="title"/>
          </p:nvPr>
        </p:nvSpPr>
        <p:spPr>
          <a:xfrm>
            <a:off x="300784" y="158637"/>
            <a:ext cx="11565900" cy="820200"/>
          </a:xfrm>
          <a:prstGeom prst="rect">
            <a:avLst/>
          </a:prstGeom>
          <a:noFill/>
          <a:ln>
            <a:noFill/>
          </a:ln>
        </p:spPr>
        <p:txBody>
          <a:bodyPr anchorCtr="0" anchor="ctr" bIns="50400" lIns="100800" spcFirstLastPara="1" rIns="100800" wrap="square" tIns="50400">
            <a:noAutofit/>
          </a:bodyPr>
          <a:lstStyle/>
          <a:p>
            <a:pPr indent="0" lvl="0" marL="0" rtl="0" algn="l">
              <a:lnSpc>
                <a:spcPct val="100000"/>
              </a:lnSpc>
              <a:spcBef>
                <a:spcPts val="0"/>
              </a:spcBef>
              <a:spcAft>
                <a:spcPts val="0"/>
              </a:spcAft>
              <a:buSzPts val="1800"/>
              <a:buNone/>
            </a:pPr>
            <a:r>
              <a:rPr lang="en-ZA" sz="2400"/>
              <a:t>Sourcing Additional data and Setting Relationships</a:t>
            </a:r>
            <a:endParaRPr sz="2400"/>
          </a:p>
        </p:txBody>
      </p:sp>
      <p:sp>
        <p:nvSpPr>
          <p:cNvPr id="408" name="Google Shape;408;p48"/>
          <p:cNvSpPr txBox="1"/>
          <p:nvPr>
            <p:ph idx="2" type="body"/>
          </p:nvPr>
        </p:nvSpPr>
        <p:spPr>
          <a:xfrm>
            <a:off x="862231" y="6322956"/>
            <a:ext cx="6732000" cy="360000"/>
          </a:xfrm>
          <a:prstGeom prst="rect">
            <a:avLst/>
          </a:prstGeom>
          <a:noFill/>
          <a:ln>
            <a:noFill/>
          </a:ln>
        </p:spPr>
        <p:txBody>
          <a:bodyPr anchorCtr="0" anchor="ctr" bIns="45700" lIns="91425" spcFirstLastPara="1" rIns="91425" wrap="square" tIns="45700">
            <a:noAutofit/>
          </a:bodyPr>
          <a:lstStyle/>
          <a:p>
            <a:pPr indent="0" lvl="0" marL="0" rtl="0" algn="l">
              <a:lnSpc>
                <a:spcPct val="130000"/>
              </a:lnSpc>
              <a:spcBef>
                <a:spcPts val="0"/>
              </a:spcBef>
              <a:spcAft>
                <a:spcPts val="300"/>
              </a:spcAft>
              <a:buSzPts val="1000"/>
              <a:buNone/>
            </a:pPr>
            <a:r>
              <a:t/>
            </a:r>
            <a:endParaRPr/>
          </a:p>
        </p:txBody>
      </p:sp>
      <p:sp>
        <p:nvSpPr>
          <p:cNvPr id="409" name="Google Shape;409;p48"/>
          <p:cNvSpPr txBox="1"/>
          <p:nvPr/>
        </p:nvSpPr>
        <p:spPr>
          <a:xfrm>
            <a:off x="300775" y="978825"/>
            <a:ext cx="11565900" cy="56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50"/>
              <a:buFont typeface="Arial"/>
              <a:buNone/>
            </a:pPr>
            <a:r>
              <a:rPr i="0" lang="en-ZA" sz="1550" u="none" cap="none" strike="noStrike">
                <a:solidFill>
                  <a:srgbClr val="202122"/>
                </a:solidFill>
                <a:highlight>
                  <a:srgbClr val="FFFFFF"/>
                </a:highlight>
                <a:latin typeface="Montserrat"/>
                <a:ea typeface="Montserrat"/>
                <a:cs typeface="Montserrat"/>
                <a:sym typeface="Montserrat"/>
              </a:rPr>
              <a:t>With the Eskom Efficiencies and Capacities datasets now sourced and the relationships created, the next steps are concerned with cleaning the data to get i</a:t>
            </a:r>
            <a:r>
              <a:rPr lang="en-ZA" sz="1550">
                <a:solidFill>
                  <a:srgbClr val="202122"/>
                </a:solidFill>
                <a:highlight>
                  <a:srgbClr val="FFFFFF"/>
                </a:highlight>
                <a:latin typeface="Montserrat"/>
                <a:ea typeface="Montserrat"/>
                <a:cs typeface="Montserrat"/>
                <a:sym typeface="Montserrat"/>
              </a:rPr>
              <a:t>t</a:t>
            </a:r>
            <a:r>
              <a:rPr i="0" lang="en-ZA" sz="1550" u="none" cap="none" strike="noStrike">
                <a:solidFill>
                  <a:srgbClr val="202122"/>
                </a:solidFill>
                <a:highlight>
                  <a:srgbClr val="FFFFFF"/>
                </a:highlight>
                <a:latin typeface="Montserrat"/>
                <a:ea typeface="Montserrat"/>
                <a:cs typeface="Montserrat"/>
                <a:sym typeface="Montserrat"/>
              </a:rPr>
              <a:t> in a workable format. To do this, we are going to replace the empty or null value columns with the column average</a:t>
            </a:r>
            <a:endParaRPr i="0" sz="1550" u="none" cap="none" strike="noStrike">
              <a:solidFill>
                <a:srgbClr val="202122"/>
              </a:solidFill>
              <a:highlight>
                <a:srgbClr val="FFFFFF"/>
              </a:highlight>
              <a:latin typeface="Montserrat"/>
              <a:ea typeface="Montserrat"/>
              <a:cs typeface="Montserrat"/>
              <a:sym typeface="Montserrat"/>
            </a:endParaRPr>
          </a:p>
        </p:txBody>
      </p:sp>
      <p:grpSp>
        <p:nvGrpSpPr>
          <p:cNvPr id="410" name="Google Shape;410;p48"/>
          <p:cNvGrpSpPr/>
          <p:nvPr/>
        </p:nvGrpSpPr>
        <p:grpSpPr>
          <a:xfrm>
            <a:off x="300825" y="1829002"/>
            <a:ext cx="3680616" cy="4294643"/>
            <a:chOff x="2113651" y="4157833"/>
            <a:chExt cx="3647425" cy="1176711"/>
          </a:xfrm>
        </p:grpSpPr>
        <p:sp>
          <p:nvSpPr>
            <p:cNvPr id="411" name="Google Shape;411;p48"/>
            <p:cNvSpPr txBox="1"/>
            <p:nvPr/>
          </p:nvSpPr>
          <p:spPr>
            <a:xfrm>
              <a:off x="2113676" y="4335244"/>
              <a:ext cx="3647400" cy="999300"/>
            </a:xfrm>
            <a:prstGeom prst="rect">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304800" lvl="0" marL="457200" marR="0" rtl="0" algn="l">
                <a:lnSpc>
                  <a:spcPct val="100000"/>
                </a:lnSpc>
                <a:spcBef>
                  <a:spcPts val="0"/>
                </a:spcBef>
                <a:spcAft>
                  <a:spcPts val="0"/>
                </a:spcAft>
                <a:buClr>
                  <a:srgbClr val="3F3F3F"/>
                </a:buClr>
                <a:buSzPts val="1200"/>
                <a:buFont typeface="Montserrat"/>
                <a:buAutoNum type="arabicPeriod"/>
              </a:pPr>
              <a:r>
                <a:rPr i="0" lang="en-ZA" sz="1200" u="none" cap="none" strike="noStrike">
                  <a:solidFill>
                    <a:srgbClr val="3F3F3F"/>
                  </a:solidFill>
                  <a:latin typeface="Montserrat"/>
                  <a:ea typeface="Montserrat"/>
                  <a:cs typeface="Montserrat"/>
                  <a:sym typeface="Montserrat"/>
                </a:rPr>
                <a:t>Remove </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Column10</a:t>
              </a:r>
              <a:r>
                <a:rPr lang="en-ZA" sz="1200">
                  <a:solidFill>
                    <a:srgbClr val="3F3F3F"/>
                  </a:solidFill>
                  <a:latin typeface="Montserrat"/>
                  <a:ea typeface="Montserrat"/>
                  <a:cs typeface="Montserrat"/>
                  <a:sym typeface="Montserrat"/>
                </a:rPr>
                <a:t>’</a:t>
              </a:r>
              <a:endParaRPr i="0" sz="1200" u="none" cap="none" strike="noStrike">
                <a:solidFill>
                  <a:srgbClr val="3F3F3F"/>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3F3F3F"/>
                </a:buClr>
                <a:buSzPts val="1200"/>
                <a:buFont typeface="Montserrat"/>
                <a:buAutoNum type="arabicPeriod"/>
              </a:pPr>
              <a:r>
                <a:rPr i="0" lang="en-ZA" sz="1200" u="none" cap="none" strike="noStrike">
                  <a:solidFill>
                    <a:srgbClr val="3F3F3F"/>
                  </a:solidFill>
                  <a:latin typeface="Montserrat"/>
                  <a:ea typeface="Montserrat"/>
                  <a:cs typeface="Montserrat"/>
                  <a:sym typeface="Montserrat"/>
                </a:rPr>
                <a:t>For </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Fixed Operation and Maintenance Cost</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 - fill the missing values with 188 </a:t>
              </a:r>
              <a:endParaRPr i="0" sz="1200" u="none" cap="none" strike="noStrike">
                <a:solidFill>
                  <a:srgbClr val="3F3F3F"/>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3F3F3F"/>
                </a:buClr>
                <a:buSzPts val="1200"/>
                <a:buFont typeface="Montserrat"/>
                <a:buAutoNum type="arabicPeriod"/>
              </a:pPr>
              <a:r>
                <a:rPr i="0" lang="en-ZA" sz="1200" u="none" cap="none" strike="noStrike">
                  <a:solidFill>
                    <a:srgbClr val="3F3F3F"/>
                  </a:solidFill>
                  <a:latin typeface="Montserrat"/>
                  <a:ea typeface="Montserrat"/>
                  <a:cs typeface="Montserrat"/>
                  <a:sym typeface="Montserrat"/>
                </a:rPr>
                <a:t>For </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Variable Operation and </a:t>
              </a:r>
              <a:r>
                <a:rPr lang="en-ZA" sz="1200">
                  <a:solidFill>
                    <a:srgbClr val="3F3F3F"/>
                  </a:solidFill>
                  <a:latin typeface="Montserrat"/>
                  <a:ea typeface="Montserrat"/>
                  <a:cs typeface="Montserrat"/>
                  <a:sym typeface="Montserrat"/>
                </a:rPr>
                <a:t>Maintenance</a:t>
              </a:r>
              <a:r>
                <a:rPr i="0" lang="en-ZA" sz="1200" u="none" cap="none" strike="noStrike">
                  <a:solidFill>
                    <a:srgbClr val="3F3F3F"/>
                  </a:solidFill>
                  <a:latin typeface="Montserrat"/>
                  <a:ea typeface="Montserrat"/>
                  <a:cs typeface="Montserrat"/>
                  <a:sym typeface="Montserrat"/>
                </a:rPr>
                <a:t> Cost</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 - fill the missing values with 45 </a:t>
              </a:r>
              <a:endParaRPr i="0" sz="1200" u="none" cap="none" strike="noStrike">
                <a:solidFill>
                  <a:srgbClr val="3F3F3F"/>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3F3F3F"/>
                </a:buClr>
                <a:buSzPts val="1200"/>
                <a:buFont typeface="Montserrat"/>
                <a:buAutoNum type="arabicPeriod"/>
              </a:pPr>
              <a:r>
                <a:rPr i="0" lang="en-ZA" sz="1200" u="none" cap="none" strike="noStrike">
                  <a:solidFill>
                    <a:srgbClr val="3F3F3F"/>
                  </a:solidFill>
                  <a:latin typeface="Montserrat"/>
                  <a:ea typeface="Montserrat"/>
                  <a:cs typeface="Montserrat"/>
                  <a:sym typeface="Montserrat"/>
                </a:rPr>
                <a:t>For </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Ramp Rate per hour</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 - fill the missing values with .3068</a:t>
              </a:r>
              <a:endParaRPr i="0" sz="1200" u="none" cap="none" strike="noStrike">
                <a:solidFill>
                  <a:srgbClr val="3F3F3F"/>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3F3F3F"/>
                </a:buClr>
                <a:buSzPts val="1200"/>
                <a:buFont typeface="Montserrat"/>
                <a:buAutoNum type="arabicPeriod"/>
              </a:pPr>
              <a:r>
                <a:rPr i="0" lang="en-ZA" sz="1200" u="none" cap="none" strike="noStrike">
                  <a:solidFill>
                    <a:srgbClr val="3F3F3F"/>
                  </a:solidFill>
                  <a:latin typeface="Montserrat"/>
                  <a:ea typeface="Montserrat"/>
                  <a:cs typeface="Montserrat"/>
                  <a:sym typeface="Montserrat"/>
                </a:rPr>
                <a:t>For </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Energy Efficiency</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 - fill the missing values with .326731</a:t>
              </a:r>
              <a:endParaRPr i="0" sz="1200" u="none" cap="none" strike="noStrike">
                <a:solidFill>
                  <a:srgbClr val="3F3F3F"/>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3F3F3F"/>
                </a:buClr>
                <a:buSzPts val="1200"/>
                <a:buFont typeface="Montserrat"/>
                <a:buAutoNum type="arabicPeriod"/>
              </a:pPr>
              <a:r>
                <a:rPr i="0" lang="en-ZA" sz="1200" u="none" cap="none" strike="noStrike">
                  <a:solidFill>
                    <a:srgbClr val="3F3F3F"/>
                  </a:solidFill>
                  <a:latin typeface="Montserrat"/>
                  <a:ea typeface="Montserrat"/>
                  <a:cs typeface="Montserrat"/>
                  <a:sym typeface="Montserrat"/>
                </a:rPr>
                <a:t>For </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heat rate</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 - fill the missing values with 10589.22 </a:t>
              </a:r>
              <a:endParaRPr i="0" sz="1200" u="none" cap="none" strike="noStrike">
                <a:solidFill>
                  <a:srgbClr val="3F3F3F"/>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3F3F3F"/>
                </a:buClr>
                <a:buSzPts val="1200"/>
                <a:buFont typeface="Montserrat"/>
                <a:buAutoNum type="arabicPeriod"/>
              </a:pPr>
              <a:r>
                <a:rPr i="0" lang="en-ZA" sz="1200" u="none" cap="none" strike="noStrike">
                  <a:solidFill>
                    <a:srgbClr val="3F3F3F"/>
                  </a:solidFill>
                  <a:latin typeface="Montserrat"/>
                  <a:ea typeface="Montserrat"/>
                  <a:cs typeface="Montserrat"/>
                  <a:sym typeface="Montserrat"/>
                </a:rPr>
                <a:t>For </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availability</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 - fill the missing values with .6707 (approx. average)</a:t>
              </a:r>
              <a:endParaRPr i="0" sz="1200" u="none" cap="none" strike="noStrike">
                <a:solidFill>
                  <a:srgbClr val="3F3F3F"/>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3F3F3F"/>
                </a:buClr>
                <a:buSzPts val="1200"/>
                <a:buFont typeface="Montserrat"/>
                <a:buAutoNum type="arabicPeriod"/>
              </a:pPr>
              <a:r>
                <a:rPr i="0" lang="en-ZA" sz="1200" u="none" cap="none" strike="noStrike">
                  <a:solidFill>
                    <a:srgbClr val="3F3F3F"/>
                  </a:solidFill>
                  <a:latin typeface="Montserrat"/>
                  <a:ea typeface="Montserrat"/>
                  <a:cs typeface="Montserrat"/>
                  <a:sym typeface="Montserrat"/>
                </a:rPr>
                <a:t>For </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design efficiency</a:t>
              </a:r>
              <a:r>
                <a:rPr lang="en-ZA" sz="1200">
                  <a:solidFill>
                    <a:srgbClr val="3F3F3F"/>
                  </a:solidFill>
                  <a:latin typeface="Montserrat"/>
                  <a:ea typeface="Montserrat"/>
                  <a:cs typeface="Montserrat"/>
                  <a:sym typeface="Montserrat"/>
                </a:rPr>
                <a:t>’ </a:t>
              </a:r>
              <a:r>
                <a:rPr i="0" lang="en-ZA" sz="1200" u="none" cap="none" strike="noStrike">
                  <a:solidFill>
                    <a:srgbClr val="3F3F3F"/>
                  </a:solidFill>
                  <a:latin typeface="Montserrat"/>
                  <a:ea typeface="Montserrat"/>
                  <a:cs typeface="Montserrat"/>
                  <a:sym typeface="Montserrat"/>
                </a:rPr>
                <a:t>- fill the missing values with .350889</a:t>
              </a:r>
              <a:endParaRPr i="0" sz="1200" u="none" cap="none" strike="noStrike">
                <a:solidFill>
                  <a:srgbClr val="3F3F3F"/>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3F3F3F"/>
                </a:buClr>
                <a:buSzPts val="1200"/>
                <a:buFont typeface="Montserrat"/>
                <a:buAutoNum type="arabicPeriod"/>
              </a:pPr>
              <a:r>
                <a:rPr i="0" lang="en-ZA" sz="1200" u="none" cap="none" strike="noStrike">
                  <a:solidFill>
                    <a:srgbClr val="3F3F3F"/>
                  </a:solidFill>
                  <a:latin typeface="Montserrat"/>
                  <a:ea typeface="Montserrat"/>
                  <a:cs typeface="Montserrat"/>
                  <a:sym typeface="Montserrat"/>
                </a:rPr>
                <a:t>Set the data types for all columns i.e. %, whole number, etc.</a:t>
              </a:r>
              <a:endParaRPr i="0" sz="1200" u="none" cap="none" strike="noStrike">
                <a:solidFill>
                  <a:srgbClr val="3F3F3F"/>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3F3F3F"/>
                </a:buClr>
                <a:buSzPts val="1200"/>
                <a:buFont typeface="Montserrat"/>
                <a:buAutoNum type="arabicPeriod"/>
              </a:pPr>
              <a:r>
                <a:rPr i="0" lang="en-ZA" sz="1200" u="none" cap="none" strike="noStrike">
                  <a:solidFill>
                    <a:srgbClr val="3F3F3F"/>
                  </a:solidFill>
                  <a:latin typeface="Montserrat"/>
                  <a:ea typeface="Montserrat"/>
                  <a:cs typeface="Montserrat"/>
                  <a:sym typeface="Montserrat"/>
                </a:rPr>
                <a:t>Remove the bottom 67 rows and the top 1 row</a:t>
              </a:r>
              <a:endParaRPr i="0" sz="1200" u="none" cap="none" strike="noStrike">
                <a:solidFill>
                  <a:srgbClr val="3F3F3F"/>
                </a:solidFill>
                <a:latin typeface="Montserrat"/>
                <a:ea typeface="Montserrat"/>
                <a:cs typeface="Montserrat"/>
                <a:sym typeface="Montserrat"/>
              </a:endParaRPr>
            </a:p>
          </p:txBody>
        </p:sp>
        <p:sp>
          <p:nvSpPr>
            <p:cNvPr id="412" name="Google Shape;412;p48"/>
            <p:cNvSpPr txBox="1"/>
            <p:nvPr/>
          </p:nvSpPr>
          <p:spPr>
            <a:xfrm>
              <a:off x="2113651" y="4157833"/>
              <a:ext cx="3647400" cy="151200"/>
            </a:xfrm>
            <a:prstGeom prst="rect">
              <a:avLst/>
            </a:prstGeom>
            <a:solidFill>
              <a:srgbClr val="B7B7B7"/>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ZA" sz="1600" u="none" cap="none" strike="noStrike">
                  <a:solidFill>
                    <a:srgbClr val="3F3F3F"/>
                  </a:solidFill>
                  <a:latin typeface="Montserrat"/>
                  <a:ea typeface="Montserrat"/>
                  <a:cs typeface="Montserrat"/>
                  <a:sym typeface="Montserrat"/>
                </a:rPr>
                <a:t>Steps for cleaning the Efficiencies  Dataset</a:t>
              </a:r>
              <a:endParaRPr b="1" i="0" sz="1600" u="none" cap="none" strike="noStrike">
                <a:solidFill>
                  <a:srgbClr val="3F3F3F"/>
                </a:solidFill>
                <a:latin typeface="Montserrat"/>
                <a:ea typeface="Montserrat"/>
                <a:cs typeface="Montserrat"/>
                <a:sym typeface="Montserrat"/>
              </a:endParaRPr>
            </a:p>
          </p:txBody>
        </p:sp>
      </p:grpSp>
      <p:sp>
        <p:nvSpPr>
          <p:cNvPr id="413" name="Google Shape;413;p48"/>
          <p:cNvSpPr/>
          <p:nvPr/>
        </p:nvSpPr>
        <p:spPr>
          <a:xfrm rot="5400000">
            <a:off x="2338650" y="3670975"/>
            <a:ext cx="4154100" cy="483300"/>
          </a:xfrm>
          <a:prstGeom prst="triangle">
            <a:avLst>
              <a:gd fmla="val 50792"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4" name="Google Shape;414;p48"/>
          <p:cNvPicPr preferRelativeResize="0"/>
          <p:nvPr/>
        </p:nvPicPr>
        <p:blipFill rotWithShape="1">
          <a:blip r:embed="rId3">
            <a:alphaModFix/>
          </a:blip>
          <a:srcRect b="0" l="0" r="0" t="0"/>
          <a:stretch/>
        </p:blipFill>
        <p:spPr>
          <a:xfrm>
            <a:off x="6585725" y="1952146"/>
            <a:ext cx="3915250" cy="1726968"/>
          </a:xfrm>
          <a:prstGeom prst="rect">
            <a:avLst/>
          </a:prstGeom>
          <a:noFill/>
          <a:ln cap="flat" cmpd="sng" w="9525">
            <a:solidFill>
              <a:srgbClr val="000000"/>
            </a:solidFill>
            <a:prstDash val="solid"/>
            <a:round/>
            <a:headEnd len="sm" w="sm" type="none"/>
            <a:tailEnd len="sm" w="sm" type="none"/>
          </a:ln>
        </p:spPr>
      </p:pic>
      <p:pic>
        <p:nvPicPr>
          <p:cNvPr id="415" name="Google Shape;415;p48"/>
          <p:cNvPicPr preferRelativeResize="0"/>
          <p:nvPr/>
        </p:nvPicPr>
        <p:blipFill rotWithShape="1">
          <a:blip r:embed="rId4">
            <a:alphaModFix/>
          </a:blip>
          <a:srcRect b="52779" l="8281" r="62342" t="2752"/>
          <a:stretch/>
        </p:blipFill>
        <p:spPr>
          <a:xfrm>
            <a:off x="7431457" y="4143746"/>
            <a:ext cx="2223766" cy="1892571"/>
          </a:xfrm>
          <a:prstGeom prst="rect">
            <a:avLst/>
          </a:prstGeom>
          <a:noFill/>
          <a:ln cap="flat" cmpd="sng" w="9525">
            <a:solidFill>
              <a:srgbClr val="000000"/>
            </a:solidFill>
            <a:prstDash val="solid"/>
            <a:round/>
            <a:headEnd len="sm" w="sm" type="none"/>
            <a:tailEnd len="sm" w="sm" type="none"/>
          </a:ln>
        </p:spPr>
      </p:pic>
      <p:sp>
        <p:nvSpPr>
          <p:cNvPr id="416" name="Google Shape;416;p48"/>
          <p:cNvSpPr txBox="1"/>
          <p:nvPr/>
        </p:nvSpPr>
        <p:spPr>
          <a:xfrm rot="-5400000">
            <a:off x="4040025" y="2516100"/>
            <a:ext cx="2057400" cy="644700"/>
          </a:xfrm>
          <a:prstGeom prst="rect">
            <a:avLst/>
          </a:prstGeom>
          <a:solidFill>
            <a:schemeClr val="accent5"/>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n-ZA" sz="1500" u="none" cap="none" strike="noStrike">
                <a:solidFill>
                  <a:schemeClr val="lt1"/>
                </a:solidFill>
                <a:latin typeface="Arial"/>
                <a:ea typeface="Arial"/>
                <a:cs typeface="Arial"/>
                <a:sym typeface="Arial"/>
              </a:rPr>
              <a:t>Replace ‘null’ values</a:t>
            </a:r>
            <a:endParaRPr b="1" i="0" sz="1500" u="none" cap="none" strike="noStrike">
              <a:solidFill>
                <a:schemeClr val="lt1"/>
              </a:solidFill>
              <a:latin typeface="Arial"/>
              <a:ea typeface="Arial"/>
              <a:cs typeface="Arial"/>
              <a:sym typeface="Arial"/>
            </a:endParaRPr>
          </a:p>
        </p:txBody>
      </p:sp>
      <p:sp>
        <p:nvSpPr>
          <p:cNvPr id="417" name="Google Shape;417;p48"/>
          <p:cNvSpPr txBox="1"/>
          <p:nvPr/>
        </p:nvSpPr>
        <p:spPr>
          <a:xfrm rot="-5400000">
            <a:off x="4043175" y="4772700"/>
            <a:ext cx="2057400" cy="644700"/>
          </a:xfrm>
          <a:prstGeom prst="rect">
            <a:avLst/>
          </a:prstGeom>
          <a:solidFill>
            <a:schemeClr val="accent5"/>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n-ZA" sz="1500" u="none" cap="none" strike="noStrike">
                <a:solidFill>
                  <a:schemeClr val="lt1"/>
                </a:solidFill>
                <a:latin typeface="Arial"/>
                <a:ea typeface="Arial"/>
                <a:cs typeface="Arial"/>
                <a:sym typeface="Arial"/>
              </a:rPr>
              <a:t>Set the Data Type</a:t>
            </a:r>
            <a:endParaRPr b="1" i="0" sz="15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9"/>
          <p:cNvSpPr txBox="1"/>
          <p:nvPr>
            <p:ph idx="4294967295" type="body"/>
          </p:nvPr>
        </p:nvSpPr>
        <p:spPr>
          <a:xfrm>
            <a:off x="862231" y="6322956"/>
            <a:ext cx="6732000" cy="360000"/>
          </a:xfrm>
          <a:prstGeom prst="rect">
            <a:avLst/>
          </a:prstGeom>
          <a:noFill/>
          <a:ln>
            <a:noFill/>
          </a:ln>
        </p:spPr>
        <p:txBody>
          <a:bodyPr anchorCtr="0" anchor="ctr" bIns="45700" lIns="91425" spcFirstLastPara="1" rIns="91425" wrap="square" tIns="45700">
            <a:noAutofit/>
          </a:bodyPr>
          <a:lstStyle/>
          <a:p>
            <a:pPr indent="0" lvl="0" marL="0" rtl="0" algn="l">
              <a:lnSpc>
                <a:spcPct val="130000"/>
              </a:lnSpc>
              <a:spcBef>
                <a:spcPts val="300"/>
              </a:spcBef>
              <a:spcAft>
                <a:spcPts val="0"/>
              </a:spcAft>
              <a:buClr>
                <a:schemeClr val="dk1"/>
              </a:buClr>
              <a:buSzPts val="900"/>
              <a:buFont typeface="Arial"/>
              <a:buNone/>
            </a:pPr>
            <a:r>
              <a:rPr lang="en-ZA" sz="900">
                <a:latin typeface="Montserrat"/>
                <a:ea typeface="Montserrat"/>
                <a:cs typeface="Montserrat"/>
                <a:sym typeface="Montserrat"/>
              </a:rPr>
              <a:t>© Explore Data Science Academy</a:t>
            </a:r>
            <a:endParaRPr/>
          </a:p>
        </p:txBody>
      </p:sp>
      <p:sp>
        <p:nvSpPr>
          <p:cNvPr id="423" name="Google Shape;423;p49"/>
          <p:cNvSpPr txBox="1"/>
          <p:nvPr>
            <p:ph type="title"/>
          </p:nvPr>
        </p:nvSpPr>
        <p:spPr>
          <a:xfrm>
            <a:off x="300784" y="158637"/>
            <a:ext cx="11565900" cy="820200"/>
          </a:xfrm>
          <a:prstGeom prst="rect">
            <a:avLst/>
          </a:prstGeom>
          <a:noFill/>
          <a:ln>
            <a:noFill/>
          </a:ln>
        </p:spPr>
        <p:txBody>
          <a:bodyPr anchorCtr="0" anchor="ctr" bIns="50400" lIns="100800" spcFirstLastPara="1" rIns="100800" wrap="square" tIns="50400">
            <a:noAutofit/>
          </a:bodyPr>
          <a:lstStyle/>
          <a:p>
            <a:pPr indent="0" lvl="0" marL="0" rtl="0" algn="l">
              <a:lnSpc>
                <a:spcPct val="100000"/>
              </a:lnSpc>
              <a:spcBef>
                <a:spcPts val="0"/>
              </a:spcBef>
              <a:spcAft>
                <a:spcPts val="0"/>
              </a:spcAft>
              <a:buSzPts val="1800"/>
              <a:buNone/>
            </a:pPr>
            <a:r>
              <a:rPr lang="en-ZA" sz="2400"/>
              <a:t>Agenda</a:t>
            </a:r>
            <a:endParaRPr sz="2400"/>
          </a:p>
        </p:txBody>
      </p:sp>
      <p:grpSp>
        <p:nvGrpSpPr>
          <p:cNvPr id="424" name="Google Shape;424;p49"/>
          <p:cNvGrpSpPr/>
          <p:nvPr/>
        </p:nvGrpSpPr>
        <p:grpSpPr>
          <a:xfrm>
            <a:off x="2982683" y="2498017"/>
            <a:ext cx="7241490" cy="1002458"/>
            <a:chOff x="2982599" y="3056824"/>
            <a:chExt cx="6620488" cy="1002458"/>
          </a:xfrm>
        </p:grpSpPr>
        <p:sp>
          <p:nvSpPr>
            <p:cNvPr id="425" name="Google Shape;425;p49"/>
            <p:cNvSpPr/>
            <p:nvPr/>
          </p:nvSpPr>
          <p:spPr>
            <a:xfrm>
              <a:off x="4171887" y="3244182"/>
              <a:ext cx="5431200" cy="8151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i="0" lang="en-ZA" sz="1800" u="none" cap="none" strike="noStrike">
                  <a:solidFill>
                    <a:srgbClr val="595959"/>
                  </a:solidFill>
                  <a:latin typeface="Montserrat"/>
                  <a:ea typeface="Montserrat"/>
                  <a:cs typeface="Montserrat"/>
                  <a:sym typeface="Montserrat"/>
                </a:rPr>
                <a:t>Connecting to the Data</a:t>
              </a:r>
              <a:endParaRPr b="1" i="0" sz="1800" u="none" cap="none" strike="noStrike">
                <a:solidFill>
                  <a:schemeClr val="accent3"/>
                </a:solidFill>
                <a:latin typeface="Montserrat"/>
                <a:ea typeface="Montserrat"/>
                <a:cs typeface="Montserrat"/>
                <a:sym typeface="Montserrat"/>
              </a:endParaRPr>
            </a:p>
          </p:txBody>
        </p:sp>
        <p:sp>
          <p:nvSpPr>
            <p:cNvPr id="426" name="Google Shape;426;p49"/>
            <p:cNvSpPr/>
            <p:nvPr/>
          </p:nvSpPr>
          <p:spPr>
            <a:xfrm rot="-5400000">
              <a:off x="2983349" y="3056074"/>
              <a:ext cx="1000200" cy="1001700"/>
            </a:xfrm>
            <a:prstGeom prst="chevron">
              <a:avLst>
                <a:gd fmla="val 33915"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427" name="Google Shape;427;p49"/>
            <p:cNvSpPr txBox="1"/>
            <p:nvPr/>
          </p:nvSpPr>
          <p:spPr>
            <a:xfrm>
              <a:off x="3133084" y="3193830"/>
              <a:ext cx="700800" cy="55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ZA" sz="2400" u="none" cap="none" strike="noStrike">
                  <a:solidFill>
                    <a:srgbClr val="FFFFFF"/>
                  </a:solidFill>
                  <a:latin typeface="Montserrat"/>
                  <a:ea typeface="Montserrat"/>
                  <a:cs typeface="Montserrat"/>
                  <a:sym typeface="Montserrat"/>
                </a:rPr>
                <a:t>02</a:t>
              </a:r>
              <a:endParaRPr b="1" i="0" sz="2400" u="none" cap="none" strike="noStrike">
                <a:solidFill>
                  <a:srgbClr val="FFFFFF"/>
                </a:solidFill>
                <a:latin typeface="Montserrat"/>
                <a:ea typeface="Montserrat"/>
                <a:cs typeface="Montserrat"/>
                <a:sym typeface="Montserrat"/>
              </a:endParaRPr>
            </a:p>
          </p:txBody>
        </p:sp>
      </p:grpSp>
      <p:grpSp>
        <p:nvGrpSpPr>
          <p:cNvPr id="428" name="Google Shape;428;p49"/>
          <p:cNvGrpSpPr/>
          <p:nvPr/>
        </p:nvGrpSpPr>
        <p:grpSpPr>
          <a:xfrm>
            <a:off x="2982683" y="3809235"/>
            <a:ext cx="7241490" cy="1002464"/>
            <a:chOff x="2982599" y="4088642"/>
            <a:chExt cx="6620488" cy="1002464"/>
          </a:xfrm>
        </p:grpSpPr>
        <p:sp>
          <p:nvSpPr>
            <p:cNvPr id="429" name="Google Shape;429;p49"/>
            <p:cNvSpPr/>
            <p:nvPr/>
          </p:nvSpPr>
          <p:spPr>
            <a:xfrm>
              <a:off x="4171887" y="4276006"/>
              <a:ext cx="5431200" cy="8151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i="0" lang="en-ZA" sz="1800" u="none" cap="none" strike="noStrike">
                  <a:solidFill>
                    <a:srgbClr val="595959"/>
                  </a:solidFill>
                  <a:latin typeface="Montserrat"/>
                  <a:ea typeface="Montserrat"/>
                  <a:cs typeface="Montserrat"/>
                  <a:sym typeface="Montserrat"/>
                </a:rPr>
                <a:t>Sourcing Additional data and Setting Relationships</a:t>
              </a:r>
              <a:endParaRPr b="1" i="0" sz="1800" u="none" cap="none" strike="noStrike">
                <a:solidFill>
                  <a:schemeClr val="accent3"/>
                </a:solidFill>
                <a:latin typeface="Montserrat"/>
                <a:ea typeface="Montserrat"/>
                <a:cs typeface="Montserrat"/>
                <a:sym typeface="Montserrat"/>
              </a:endParaRPr>
            </a:p>
          </p:txBody>
        </p:sp>
        <p:sp>
          <p:nvSpPr>
            <p:cNvPr id="430" name="Google Shape;430;p49"/>
            <p:cNvSpPr/>
            <p:nvPr/>
          </p:nvSpPr>
          <p:spPr>
            <a:xfrm rot="-5400000">
              <a:off x="2983349" y="4087892"/>
              <a:ext cx="1000200" cy="1001700"/>
            </a:xfrm>
            <a:prstGeom prst="chevron">
              <a:avLst>
                <a:gd fmla="val 33915" name="adj"/>
              </a:avLst>
            </a:prstGeom>
            <a:solidFill>
              <a:srgbClr val="3F3F3F"/>
            </a:solid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431" name="Google Shape;431;p49"/>
            <p:cNvSpPr txBox="1"/>
            <p:nvPr/>
          </p:nvSpPr>
          <p:spPr>
            <a:xfrm>
              <a:off x="3133084" y="4225648"/>
              <a:ext cx="700800" cy="55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ZA" sz="2400" u="none" cap="none" strike="noStrike">
                  <a:solidFill>
                    <a:srgbClr val="FFFFFF"/>
                  </a:solidFill>
                  <a:latin typeface="Montserrat"/>
                  <a:ea typeface="Montserrat"/>
                  <a:cs typeface="Montserrat"/>
                  <a:sym typeface="Montserrat"/>
                </a:rPr>
                <a:t>03</a:t>
              </a:r>
              <a:endParaRPr b="1" i="0" sz="2400" u="none" cap="none" strike="noStrike">
                <a:solidFill>
                  <a:srgbClr val="FFFFFF"/>
                </a:solidFill>
                <a:latin typeface="Montserrat"/>
                <a:ea typeface="Montserrat"/>
                <a:cs typeface="Montserrat"/>
                <a:sym typeface="Montserrat"/>
              </a:endParaRPr>
            </a:p>
          </p:txBody>
        </p:sp>
      </p:grpSp>
      <p:grpSp>
        <p:nvGrpSpPr>
          <p:cNvPr id="432" name="Google Shape;432;p49"/>
          <p:cNvGrpSpPr/>
          <p:nvPr/>
        </p:nvGrpSpPr>
        <p:grpSpPr>
          <a:xfrm>
            <a:off x="2982683" y="5120454"/>
            <a:ext cx="7241490" cy="1002471"/>
            <a:chOff x="2982599" y="5120460"/>
            <a:chExt cx="6620488" cy="1002471"/>
          </a:xfrm>
        </p:grpSpPr>
        <p:sp>
          <p:nvSpPr>
            <p:cNvPr id="433" name="Google Shape;433;p49"/>
            <p:cNvSpPr/>
            <p:nvPr/>
          </p:nvSpPr>
          <p:spPr>
            <a:xfrm>
              <a:off x="4171887" y="5307831"/>
              <a:ext cx="5431200" cy="8151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ZA" sz="1800" u="none" cap="none" strike="noStrike">
                  <a:solidFill>
                    <a:schemeClr val="accent3"/>
                  </a:solidFill>
                  <a:latin typeface="Montserrat"/>
                  <a:ea typeface="Montserrat"/>
                  <a:cs typeface="Montserrat"/>
                  <a:sym typeface="Montserrat"/>
                </a:rPr>
                <a:t>Creating Visuals</a:t>
              </a:r>
              <a:r>
                <a:rPr i="0" lang="en-ZA" sz="1800" u="none" cap="none" strike="noStrike">
                  <a:solidFill>
                    <a:srgbClr val="595959"/>
                  </a:solidFill>
                  <a:latin typeface="Montserrat"/>
                  <a:ea typeface="Montserrat"/>
                  <a:cs typeface="Montserrat"/>
                  <a:sym typeface="Montserrat"/>
                </a:rPr>
                <a:t> </a:t>
              </a:r>
              <a:endParaRPr i="0" sz="1800" u="none" cap="none" strike="noStrike">
                <a:solidFill>
                  <a:srgbClr val="595959"/>
                </a:solidFill>
                <a:latin typeface="Montserrat"/>
                <a:ea typeface="Montserrat"/>
                <a:cs typeface="Montserrat"/>
                <a:sym typeface="Montserrat"/>
              </a:endParaRPr>
            </a:p>
          </p:txBody>
        </p:sp>
        <p:sp>
          <p:nvSpPr>
            <p:cNvPr id="434" name="Google Shape;434;p49"/>
            <p:cNvSpPr/>
            <p:nvPr/>
          </p:nvSpPr>
          <p:spPr>
            <a:xfrm rot="-5400000">
              <a:off x="2983349" y="5119710"/>
              <a:ext cx="1000200" cy="1001700"/>
            </a:xfrm>
            <a:prstGeom prst="chevron">
              <a:avLst>
                <a:gd fmla="val 33915"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435" name="Google Shape;435;p49"/>
            <p:cNvSpPr txBox="1"/>
            <p:nvPr/>
          </p:nvSpPr>
          <p:spPr>
            <a:xfrm>
              <a:off x="3133084" y="5257466"/>
              <a:ext cx="700800" cy="55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ZA" sz="2400" u="none" cap="none" strike="noStrike">
                  <a:solidFill>
                    <a:srgbClr val="FFFFFF"/>
                  </a:solidFill>
                  <a:latin typeface="Montserrat"/>
                  <a:ea typeface="Montserrat"/>
                  <a:cs typeface="Montserrat"/>
                  <a:sym typeface="Montserrat"/>
                </a:rPr>
                <a:t>04</a:t>
              </a:r>
              <a:endParaRPr b="1" i="0" sz="2400" u="none" cap="none" strike="noStrike">
                <a:solidFill>
                  <a:srgbClr val="FFFFFF"/>
                </a:solidFill>
                <a:latin typeface="Montserrat"/>
                <a:ea typeface="Montserrat"/>
                <a:cs typeface="Montserrat"/>
                <a:sym typeface="Montserrat"/>
              </a:endParaRPr>
            </a:p>
          </p:txBody>
        </p:sp>
      </p:grpSp>
      <p:sp>
        <p:nvSpPr>
          <p:cNvPr id="436" name="Google Shape;436;p49"/>
          <p:cNvSpPr/>
          <p:nvPr/>
        </p:nvSpPr>
        <p:spPr>
          <a:xfrm>
            <a:off x="658350" y="3076086"/>
            <a:ext cx="1280700" cy="1207200"/>
          </a:xfrm>
          <a:custGeom>
            <a:rect b="b" l="l" r="r" t="t"/>
            <a:pathLst>
              <a:path extrusionOk="0" h="120000" w="120000">
                <a:moveTo>
                  <a:pt x="115551" y="60728"/>
                </a:moveTo>
                <a:lnTo>
                  <a:pt x="120000" y="60786"/>
                </a:lnTo>
                <a:cubicBezTo>
                  <a:pt x="119899" y="68429"/>
                  <a:pt x="118373" y="75723"/>
                  <a:pt x="115551" y="82365"/>
                </a:cubicBezTo>
                <a:close/>
                <a:moveTo>
                  <a:pt x="58393" y="21"/>
                </a:moveTo>
                <a:cubicBezTo>
                  <a:pt x="91208" y="-858"/>
                  <a:pt x="118639" y="24793"/>
                  <a:pt x="119956" y="57592"/>
                </a:cubicBezTo>
                <a:lnTo>
                  <a:pt x="101140" y="58348"/>
                </a:lnTo>
                <a:cubicBezTo>
                  <a:pt x="100236" y="35842"/>
                  <a:pt x="81414" y="18241"/>
                  <a:pt x="58898" y="18845"/>
                </a:cubicBezTo>
                <a:cubicBezTo>
                  <a:pt x="36381" y="19449"/>
                  <a:pt x="18530" y="38035"/>
                  <a:pt x="18834" y="60556"/>
                </a:cubicBezTo>
                <a:cubicBezTo>
                  <a:pt x="19139" y="83078"/>
                  <a:pt x="37486" y="101174"/>
                  <a:pt x="60010" y="101169"/>
                </a:cubicBezTo>
                <a:cubicBezTo>
                  <a:pt x="76239" y="101166"/>
                  <a:pt x="90295" y="91768"/>
                  <a:pt x="96872" y="78030"/>
                </a:cubicBezTo>
                <a:lnTo>
                  <a:pt x="96872" y="107008"/>
                </a:lnTo>
                <a:cubicBezTo>
                  <a:pt x="86832" y="115223"/>
                  <a:pt x="73975" y="119997"/>
                  <a:pt x="60014" y="120000"/>
                </a:cubicBezTo>
                <a:cubicBezTo>
                  <a:pt x="27187" y="120006"/>
                  <a:pt x="449" y="93633"/>
                  <a:pt x="5" y="60810"/>
                </a:cubicBezTo>
                <a:cubicBezTo>
                  <a:pt x="-438" y="27988"/>
                  <a:pt x="25578" y="902"/>
                  <a:pt x="58393" y="21"/>
                </a:cubicBezTo>
                <a:close/>
              </a:path>
            </a:pathLst>
          </a:custGeom>
          <a:solidFill>
            <a:srgbClr val="CCCCCC"/>
          </a:solidFill>
          <a:ln cap="flat" cmpd="sng" w="9525">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437" name="Google Shape;437;p49"/>
          <p:cNvSpPr/>
          <p:nvPr/>
        </p:nvSpPr>
        <p:spPr>
          <a:xfrm>
            <a:off x="1739704" y="2499081"/>
            <a:ext cx="199500" cy="1031400"/>
          </a:xfrm>
          <a:custGeom>
            <a:rect b="b" l="l" r="r" t="t"/>
            <a:pathLst>
              <a:path extrusionOk="0" h="120000" w="120000">
                <a:moveTo>
                  <a:pt x="0" y="0"/>
                </a:moveTo>
                <a:lnTo>
                  <a:pt x="120000" y="0"/>
                </a:lnTo>
                <a:cubicBezTo>
                  <a:pt x="119590" y="40000"/>
                  <a:pt x="119181" y="79999"/>
                  <a:pt x="118771" y="120000"/>
                </a:cubicBezTo>
                <a:cubicBezTo>
                  <a:pt x="113579" y="101504"/>
                  <a:pt x="68822" y="89667"/>
                  <a:pt x="0" y="77816"/>
                </a:cubicBezTo>
                <a:lnTo>
                  <a:pt x="0" y="0"/>
                </a:lnTo>
                <a:close/>
              </a:path>
            </a:pathLst>
          </a:custGeom>
          <a:solidFill>
            <a:srgbClr val="CCCCCC"/>
          </a:solidFill>
          <a:ln cap="flat" cmpd="sng" w="9525">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438" name="Google Shape;438;p49"/>
          <p:cNvSpPr/>
          <p:nvPr/>
        </p:nvSpPr>
        <p:spPr>
          <a:xfrm>
            <a:off x="1469159" y="1369339"/>
            <a:ext cx="765000" cy="1112100"/>
          </a:xfrm>
          <a:custGeom>
            <a:rect b="b" l="l" r="r" t="t"/>
            <a:pathLst>
              <a:path extrusionOk="0" h="120000" w="120000">
                <a:moveTo>
                  <a:pt x="39016" y="112305"/>
                </a:moveTo>
                <a:lnTo>
                  <a:pt x="81770" y="112305"/>
                </a:lnTo>
                <a:cubicBezTo>
                  <a:pt x="81076" y="113917"/>
                  <a:pt x="80562" y="115484"/>
                  <a:pt x="80117" y="116981"/>
                </a:cubicBezTo>
                <a:lnTo>
                  <a:pt x="40491" y="116931"/>
                </a:lnTo>
                <a:close/>
                <a:moveTo>
                  <a:pt x="60000" y="21813"/>
                </a:moveTo>
                <a:cubicBezTo>
                  <a:pt x="66254" y="21813"/>
                  <a:pt x="71325" y="25099"/>
                  <a:pt x="71325" y="29153"/>
                </a:cubicBezTo>
                <a:cubicBezTo>
                  <a:pt x="71325" y="33208"/>
                  <a:pt x="66254" y="36494"/>
                  <a:pt x="60000" y="36494"/>
                </a:cubicBezTo>
                <a:cubicBezTo>
                  <a:pt x="53745" y="36494"/>
                  <a:pt x="48674" y="33208"/>
                  <a:pt x="48674" y="29153"/>
                </a:cubicBezTo>
                <a:cubicBezTo>
                  <a:pt x="48674" y="25099"/>
                  <a:pt x="53745" y="21813"/>
                  <a:pt x="60000" y="21813"/>
                </a:cubicBezTo>
                <a:close/>
                <a:moveTo>
                  <a:pt x="60000" y="14472"/>
                </a:moveTo>
                <a:cubicBezTo>
                  <a:pt x="47490" y="14472"/>
                  <a:pt x="37348" y="21045"/>
                  <a:pt x="37348" y="29153"/>
                </a:cubicBezTo>
                <a:cubicBezTo>
                  <a:pt x="37348" y="37262"/>
                  <a:pt x="47490" y="43835"/>
                  <a:pt x="60000" y="43835"/>
                </a:cubicBezTo>
                <a:cubicBezTo>
                  <a:pt x="72509" y="43835"/>
                  <a:pt x="82651" y="37262"/>
                  <a:pt x="82651" y="29153"/>
                </a:cubicBezTo>
                <a:cubicBezTo>
                  <a:pt x="82651" y="21045"/>
                  <a:pt x="72509" y="14472"/>
                  <a:pt x="60000" y="14472"/>
                </a:cubicBezTo>
                <a:close/>
                <a:moveTo>
                  <a:pt x="32392" y="0"/>
                </a:moveTo>
                <a:cubicBezTo>
                  <a:pt x="49580" y="6276"/>
                  <a:pt x="70533" y="6361"/>
                  <a:pt x="87825" y="227"/>
                </a:cubicBezTo>
                <a:cubicBezTo>
                  <a:pt x="106520" y="26870"/>
                  <a:pt x="101630" y="55853"/>
                  <a:pt x="93386" y="80236"/>
                </a:cubicBezTo>
                <a:lnTo>
                  <a:pt x="120000" y="96787"/>
                </a:lnTo>
                <a:lnTo>
                  <a:pt x="115644" y="119136"/>
                </a:lnTo>
                <a:lnTo>
                  <a:pt x="84320" y="105096"/>
                </a:lnTo>
                <a:lnTo>
                  <a:pt x="83089" y="108576"/>
                </a:lnTo>
                <a:lnTo>
                  <a:pt x="37682" y="108576"/>
                </a:lnTo>
                <a:cubicBezTo>
                  <a:pt x="37344" y="107593"/>
                  <a:pt x="36965" y="106588"/>
                  <a:pt x="36573" y="105560"/>
                </a:cubicBezTo>
                <a:lnTo>
                  <a:pt x="4355" y="120000"/>
                </a:lnTo>
                <a:lnTo>
                  <a:pt x="0" y="97651"/>
                </a:lnTo>
                <a:lnTo>
                  <a:pt x="26858" y="80948"/>
                </a:lnTo>
                <a:lnTo>
                  <a:pt x="26933" y="81102"/>
                </a:lnTo>
                <a:lnTo>
                  <a:pt x="27386" y="80145"/>
                </a:lnTo>
                <a:cubicBezTo>
                  <a:pt x="19373" y="55834"/>
                  <a:pt x="14457" y="26421"/>
                  <a:pt x="32392" y="0"/>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Montserrat"/>
              <a:ea typeface="Montserrat"/>
              <a:cs typeface="Montserrat"/>
              <a:sym typeface="Montserrat"/>
            </a:endParaRPr>
          </a:p>
        </p:txBody>
      </p:sp>
      <p:sp>
        <p:nvSpPr>
          <p:cNvPr id="439" name="Google Shape;439;p49"/>
          <p:cNvSpPr/>
          <p:nvPr/>
        </p:nvSpPr>
        <p:spPr>
          <a:xfrm>
            <a:off x="1739704" y="3631354"/>
            <a:ext cx="199500" cy="2420100"/>
          </a:xfrm>
          <a:prstGeom prst="rect">
            <a:avLst/>
          </a:prstGeom>
          <a:solidFill>
            <a:srgbClr val="CCCCCC"/>
          </a:solidFill>
          <a:ln cap="flat" cmpd="sng" w="9525">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440" name="Google Shape;440;p49"/>
          <p:cNvSpPr/>
          <p:nvPr/>
        </p:nvSpPr>
        <p:spPr>
          <a:xfrm>
            <a:off x="1694611" y="1139475"/>
            <a:ext cx="313800" cy="243000"/>
          </a:xfrm>
          <a:custGeom>
            <a:rect b="b" l="l" r="r" t="t"/>
            <a:pathLst>
              <a:path extrusionOk="0" h="120000" w="120000">
                <a:moveTo>
                  <a:pt x="59272" y="0"/>
                </a:moveTo>
                <a:cubicBezTo>
                  <a:pt x="85419" y="32159"/>
                  <a:pt x="105352" y="66120"/>
                  <a:pt x="120000" y="101283"/>
                </a:cubicBezTo>
                <a:cubicBezTo>
                  <a:pt x="82642" y="126647"/>
                  <a:pt x="37113" y="126193"/>
                  <a:pt x="0" y="100157"/>
                </a:cubicBezTo>
                <a:cubicBezTo>
                  <a:pt x="14227" y="65031"/>
                  <a:pt x="33664" y="31387"/>
                  <a:pt x="59272" y="0"/>
                </a:cubicBezTo>
                <a:close/>
              </a:path>
            </a:pathLst>
          </a:custGeom>
          <a:solidFill>
            <a:srgbClr val="ED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Montserrat"/>
              <a:ea typeface="Montserrat"/>
              <a:cs typeface="Montserrat"/>
              <a:sym typeface="Montserrat"/>
            </a:endParaRPr>
          </a:p>
        </p:txBody>
      </p:sp>
      <p:grpSp>
        <p:nvGrpSpPr>
          <p:cNvPr id="441" name="Google Shape;441;p49"/>
          <p:cNvGrpSpPr/>
          <p:nvPr/>
        </p:nvGrpSpPr>
        <p:grpSpPr>
          <a:xfrm>
            <a:off x="2982683" y="1186798"/>
            <a:ext cx="7241489" cy="1002477"/>
            <a:chOff x="2982599" y="2025006"/>
            <a:chExt cx="6620487" cy="1002477"/>
          </a:xfrm>
        </p:grpSpPr>
        <p:sp>
          <p:nvSpPr>
            <p:cNvPr id="442" name="Google Shape;442;p49"/>
            <p:cNvSpPr/>
            <p:nvPr/>
          </p:nvSpPr>
          <p:spPr>
            <a:xfrm rot="-5400000">
              <a:off x="2983349" y="2024256"/>
              <a:ext cx="1000200" cy="1001700"/>
            </a:xfrm>
            <a:prstGeom prst="chevron">
              <a:avLst>
                <a:gd fmla="val 33915"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443" name="Google Shape;443;p49"/>
            <p:cNvSpPr txBox="1"/>
            <p:nvPr/>
          </p:nvSpPr>
          <p:spPr>
            <a:xfrm>
              <a:off x="3133084" y="2162012"/>
              <a:ext cx="700800" cy="55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ZA" sz="2400" u="none" cap="none" strike="noStrike">
                  <a:solidFill>
                    <a:srgbClr val="FFFFFF"/>
                  </a:solidFill>
                  <a:latin typeface="Montserrat"/>
                  <a:ea typeface="Montserrat"/>
                  <a:cs typeface="Montserrat"/>
                  <a:sym typeface="Montserrat"/>
                </a:rPr>
                <a:t>01</a:t>
              </a:r>
              <a:endParaRPr b="1" i="0" sz="2400" u="none" cap="none" strike="noStrike">
                <a:solidFill>
                  <a:srgbClr val="FFFFFF"/>
                </a:solidFill>
                <a:latin typeface="Montserrat"/>
                <a:ea typeface="Montserrat"/>
                <a:cs typeface="Montserrat"/>
                <a:sym typeface="Montserrat"/>
              </a:endParaRPr>
            </a:p>
          </p:txBody>
        </p:sp>
        <p:sp>
          <p:nvSpPr>
            <p:cNvPr id="444" name="Google Shape;444;p49"/>
            <p:cNvSpPr/>
            <p:nvPr/>
          </p:nvSpPr>
          <p:spPr>
            <a:xfrm>
              <a:off x="4171886" y="2212383"/>
              <a:ext cx="5431200" cy="8151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i="0" lang="en-ZA" sz="1800" u="none" cap="none" strike="noStrike">
                  <a:solidFill>
                    <a:srgbClr val="595959"/>
                  </a:solidFill>
                  <a:latin typeface="Montserrat"/>
                  <a:ea typeface="Montserrat"/>
                  <a:cs typeface="Montserrat"/>
                  <a:sym typeface="Montserrat"/>
                </a:rPr>
                <a:t>Problem Introduction</a:t>
              </a:r>
              <a:endParaRPr i="0" sz="1800" u="none" cap="none" strike="noStrike">
                <a:solidFill>
                  <a:srgbClr val="595959"/>
                </a:solidFill>
                <a:latin typeface="Montserrat"/>
                <a:ea typeface="Montserrat"/>
                <a:cs typeface="Montserrat"/>
                <a:sym typeface="Montserra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0"/>
          <p:cNvSpPr txBox="1"/>
          <p:nvPr>
            <p:ph idx="4294967295" type="body"/>
          </p:nvPr>
        </p:nvSpPr>
        <p:spPr>
          <a:xfrm>
            <a:off x="862231" y="6322956"/>
            <a:ext cx="6732000" cy="360000"/>
          </a:xfrm>
          <a:prstGeom prst="rect">
            <a:avLst/>
          </a:prstGeom>
          <a:noFill/>
          <a:ln>
            <a:noFill/>
          </a:ln>
        </p:spPr>
        <p:txBody>
          <a:bodyPr anchorCtr="0" anchor="ctr" bIns="45700" lIns="91425" spcFirstLastPara="1" rIns="91425" wrap="square" tIns="45700">
            <a:noAutofit/>
          </a:bodyPr>
          <a:lstStyle/>
          <a:p>
            <a:pPr indent="0" lvl="0" marL="0" rtl="0" algn="l">
              <a:lnSpc>
                <a:spcPct val="130000"/>
              </a:lnSpc>
              <a:spcBef>
                <a:spcPts val="300"/>
              </a:spcBef>
              <a:spcAft>
                <a:spcPts val="0"/>
              </a:spcAft>
              <a:buClr>
                <a:schemeClr val="dk1"/>
              </a:buClr>
              <a:buSzPts val="900"/>
              <a:buFont typeface="Arial"/>
              <a:buNone/>
            </a:pPr>
            <a:r>
              <a:rPr lang="en-ZA" sz="900">
                <a:latin typeface="Montserrat"/>
                <a:ea typeface="Montserrat"/>
                <a:cs typeface="Montserrat"/>
                <a:sym typeface="Montserrat"/>
              </a:rPr>
              <a:t>© Explore Data Science Academy</a:t>
            </a:r>
            <a:endParaRPr/>
          </a:p>
        </p:txBody>
      </p:sp>
      <p:sp>
        <p:nvSpPr>
          <p:cNvPr id="450" name="Google Shape;450;p50"/>
          <p:cNvSpPr txBox="1"/>
          <p:nvPr>
            <p:ph type="title"/>
          </p:nvPr>
        </p:nvSpPr>
        <p:spPr>
          <a:xfrm>
            <a:off x="300784" y="158637"/>
            <a:ext cx="11565900" cy="820200"/>
          </a:xfrm>
          <a:prstGeom prst="rect">
            <a:avLst/>
          </a:prstGeom>
          <a:noFill/>
          <a:ln>
            <a:noFill/>
          </a:ln>
        </p:spPr>
        <p:txBody>
          <a:bodyPr anchorCtr="0" anchor="ctr" bIns="50400" lIns="100800" spcFirstLastPara="1" rIns="100800" wrap="square" tIns="50400">
            <a:noAutofit/>
          </a:bodyPr>
          <a:lstStyle/>
          <a:p>
            <a:pPr indent="0" lvl="0" marL="0" rtl="0" algn="l">
              <a:lnSpc>
                <a:spcPct val="100000"/>
              </a:lnSpc>
              <a:spcBef>
                <a:spcPts val="0"/>
              </a:spcBef>
              <a:spcAft>
                <a:spcPts val="0"/>
              </a:spcAft>
              <a:buSzPts val="1800"/>
              <a:buNone/>
            </a:pPr>
            <a:r>
              <a:rPr lang="en-ZA"/>
              <a:t>Infrastructure Dashboard</a:t>
            </a:r>
            <a:endParaRPr/>
          </a:p>
        </p:txBody>
      </p:sp>
      <p:sp>
        <p:nvSpPr>
          <p:cNvPr id="451" name="Google Shape;451;p50"/>
          <p:cNvSpPr txBox="1"/>
          <p:nvPr/>
        </p:nvSpPr>
        <p:spPr>
          <a:xfrm>
            <a:off x="300775" y="969250"/>
            <a:ext cx="11565900" cy="57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50"/>
              <a:buFont typeface="Arial"/>
              <a:buNone/>
            </a:pPr>
            <a:r>
              <a:rPr i="0" lang="en-ZA" sz="1550" u="none" cap="none" strike="noStrike">
                <a:solidFill>
                  <a:srgbClr val="202122"/>
                </a:solidFill>
                <a:highlight>
                  <a:srgbClr val="FFFFFF"/>
                </a:highlight>
                <a:latin typeface="Montserrat"/>
                <a:ea typeface="Montserrat"/>
                <a:cs typeface="Montserrat"/>
                <a:sym typeface="Montserrat"/>
              </a:rPr>
              <a:t>The infrastructure dashboard gives us insight into attributes of each station. Using Power BI slicers and filters we can draw correlations between station attributes, and explore and analyse this dataset in-depth. </a:t>
            </a:r>
            <a:endParaRPr i="0" sz="1550" u="none" cap="none" strike="noStrike">
              <a:solidFill>
                <a:srgbClr val="202122"/>
              </a:solidFill>
              <a:highlight>
                <a:srgbClr val="FFFFFF"/>
              </a:highlight>
              <a:latin typeface="Montserrat"/>
              <a:ea typeface="Montserrat"/>
              <a:cs typeface="Montserrat"/>
              <a:sym typeface="Montserrat"/>
            </a:endParaRPr>
          </a:p>
        </p:txBody>
      </p:sp>
      <p:sp>
        <p:nvSpPr>
          <p:cNvPr id="452" name="Google Shape;452;p50"/>
          <p:cNvSpPr txBox="1"/>
          <p:nvPr/>
        </p:nvSpPr>
        <p:spPr>
          <a:xfrm>
            <a:off x="300776" y="1601183"/>
            <a:ext cx="11565900" cy="5013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ZA" sz="1200" u="none" cap="none" strike="noStrike">
                <a:solidFill>
                  <a:schemeClr val="lt1"/>
                </a:solidFill>
                <a:latin typeface="Montserrat"/>
                <a:ea typeface="Montserrat"/>
                <a:cs typeface="Montserrat"/>
                <a:sym typeface="Montserrat"/>
              </a:rPr>
              <a:t>Using what you’ve learnt up to this point, you are tasked to restore the supplied ‘broken’ infrastructure dashboard. You may use the below standing as guidance in your quest to </a:t>
            </a:r>
            <a:r>
              <a:rPr lang="en-ZA" sz="1200">
                <a:solidFill>
                  <a:schemeClr val="lt1"/>
                </a:solidFill>
                <a:latin typeface="Montserrat"/>
                <a:ea typeface="Montserrat"/>
                <a:cs typeface="Montserrat"/>
                <a:sym typeface="Montserrat"/>
              </a:rPr>
              <a:t>rebuild</a:t>
            </a:r>
            <a:r>
              <a:rPr i="0" lang="en-ZA" sz="1200" u="none" cap="none" strike="noStrike">
                <a:solidFill>
                  <a:schemeClr val="lt1"/>
                </a:solidFill>
                <a:latin typeface="Montserrat"/>
                <a:ea typeface="Montserrat"/>
                <a:cs typeface="Montserrat"/>
                <a:sym typeface="Montserrat"/>
              </a:rPr>
              <a:t> the dashboard</a:t>
            </a:r>
            <a:endParaRPr i="0" sz="1200" u="none" cap="none" strike="noStrike">
              <a:solidFill>
                <a:schemeClr val="lt1"/>
              </a:solidFill>
              <a:latin typeface="Montserrat"/>
              <a:ea typeface="Montserrat"/>
              <a:cs typeface="Montserrat"/>
              <a:sym typeface="Montserrat"/>
            </a:endParaRPr>
          </a:p>
        </p:txBody>
      </p:sp>
      <p:sp>
        <p:nvSpPr>
          <p:cNvPr id="453" name="Google Shape;453;p50"/>
          <p:cNvSpPr/>
          <p:nvPr/>
        </p:nvSpPr>
        <p:spPr>
          <a:xfrm>
            <a:off x="2706314" y="2304567"/>
            <a:ext cx="570600" cy="570600"/>
          </a:xfrm>
          <a:custGeom>
            <a:rect b="b" l="l" r="r" t="t"/>
            <a:pathLst>
              <a:path extrusionOk="0" h="120000" w="120000">
                <a:moveTo>
                  <a:pt x="30340" y="101636"/>
                </a:moveTo>
                <a:lnTo>
                  <a:pt x="30340" y="101636"/>
                </a:lnTo>
                <a:cubicBezTo>
                  <a:pt x="12777" y="89125"/>
                  <a:pt x="4954" y="66939"/>
                  <a:pt x="10784" y="46179"/>
                </a:cubicBezTo>
                <a:cubicBezTo>
                  <a:pt x="16614" y="25419"/>
                  <a:pt x="34843" y="10550"/>
                  <a:pt x="56351" y="9010"/>
                </a:cubicBezTo>
                <a:cubicBezTo>
                  <a:pt x="77859" y="7471"/>
                  <a:pt x="98020" y="19593"/>
                  <a:pt x="106747" y="39312"/>
                </a:cubicBezTo>
                <a:lnTo>
                  <a:pt x="114415" y="39338"/>
                </a:lnTo>
                <a:lnTo>
                  <a:pt x="101251" y="60140"/>
                </a:lnTo>
                <a:lnTo>
                  <a:pt x="76918" y="39210"/>
                </a:lnTo>
                <a:lnTo>
                  <a:pt x="83528" y="39233"/>
                </a:lnTo>
                <a:lnTo>
                  <a:pt x="83528" y="39233"/>
                </a:lnTo>
                <a:cubicBezTo>
                  <a:pt x="75540" y="30183"/>
                  <a:pt x="63070" y="26517"/>
                  <a:pt x="51455" y="29803"/>
                </a:cubicBezTo>
                <a:cubicBezTo>
                  <a:pt x="39840" y="33090"/>
                  <a:pt x="31140" y="42747"/>
                  <a:pt x="29079" y="54641"/>
                </a:cubicBezTo>
                <a:cubicBezTo>
                  <a:pt x="27017" y="66535"/>
                  <a:pt x="31960" y="78556"/>
                  <a:pt x="41792" y="855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chemeClr val="dk1"/>
              </a:solidFill>
              <a:latin typeface="Montserrat"/>
              <a:ea typeface="Montserrat"/>
              <a:cs typeface="Montserrat"/>
              <a:sym typeface="Montserrat"/>
            </a:endParaRPr>
          </a:p>
        </p:txBody>
      </p:sp>
      <p:sp>
        <p:nvSpPr>
          <p:cNvPr id="454" name="Google Shape;454;p50"/>
          <p:cNvSpPr/>
          <p:nvPr/>
        </p:nvSpPr>
        <p:spPr>
          <a:xfrm>
            <a:off x="5839651" y="2304567"/>
            <a:ext cx="570600" cy="570600"/>
          </a:xfrm>
          <a:custGeom>
            <a:rect b="b" l="l" r="r" t="t"/>
            <a:pathLst>
              <a:path extrusionOk="0" h="120000" w="120000">
                <a:moveTo>
                  <a:pt x="30340" y="101636"/>
                </a:moveTo>
                <a:lnTo>
                  <a:pt x="30340" y="101636"/>
                </a:lnTo>
                <a:cubicBezTo>
                  <a:pt x="12777" y="89125"/>
                  <a:pt x="4954" y="66939"/>
                  <a:pt x="10784" y="46179"/>
                </a:cubicBezTo>
                <a:cubicBezTo>
                  <a:pt x="16614" y="25419"/>
                  <a:pt x="34843" y="10550"/>
                  <a:pt x="56351" y="9010"/>
                </a:cubicBezTo>
                <a:cubicBezTo>
                  <a:pt x="77859" y="7471"/>
                  <a:pt x="98020" y="19593"/>
                  <a:pt x="106747" y="39312"/>
                </a:cubicBezTo>
                <a:lnTo>
                  <a:pt x="114415" y="39338"/>
                </a:lnTo>
                <a:lnTo>
                  <a:pt x="101251" y="60140"/>
                </a:lnTo>
                <a:lnTo>
                  <a:pt x="76918" y="39210"/>
                </a:lnTo>
                <a:lnTo>
                  <a:pt x="83528" y="39233"/>
                </a:lnTo>
                <a:lnTo>
                  <a:pt x="83528" y="39233"/>
                </a:lnTo>
                <a:cubicBezTo>
                  <a:pt x="75540" y="30183"/>
                  <a:pt x="63070" y="26517"/>
                  <a:pt x="51455" y="29803"/>
                </a:cubicBezTo>
                <a:cubicBezTo>
                  <a:pt x="39840" y="33090"/>
                  <a:pt x="31140" y="42747"/>
                  <a:pt x="29079" y="54641"/>
                </a:cubicBezTo>
                <a:cubicBezTo>
                  <a:pt x="27017" y="66535"/>
                  <a:pt x="31960" y="78556"/>
                  <a:pt x="41792" y="855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chemeClr val="dk1"/>
              </a:solidFill>
              <a:latin typeface="Montserrat"/>
              <a:ea typeface="Montserrat"/>
              <a:cs typeface="Montserrat"/>
              <a:sym typeface="Montserrat"/>
            </a:endParaRPr>
          </a:p>
        </p:txBody>
      </p:sp>
      <p:sp>
        <p:nvSpPr>
          <p:cNvPr id="455" name="Google Shape;455;p50"/>
          <p:cNvSpPr/>
          <p:nvPr/>
        </p:nvSpPr>
        <p:spPr>
          <a:xfrm>
            <a:off x="8935655" y="2295236"/>
            <a:ext cx="570600" cy="570600"/>
          </a:xfrm>
          <a:custGeom>
            <a:rect b="b" l="l" r="r" t="t"/>
            <a:pathLst>
              <a:path extrusionOk="0" h="120000" w="120000">
                <a:moveTo>
                  <a:pt x="30340" y="101636"/>
                </a:moveTo>
                <a:lnTo>
                  <a:pt x="30340" y="101636"/>
                </a:lnTo>
                <a:cubicBezTo>
                  <a:pt x="12777" y="89125"/>
                  <a:pt x="4954" y="66939"/>
                  <a:pt x="10784" y="46179"/>
                </a:cubicBezTo>
                <a:cubicBezTo>
                  <a:pt x="16614" y="25419"/>
                  <a:pt x="34843" y="10550"/>
                  <a:pt x="56351" y="9010"/>
                </a:cubicBezTo>
                <a:cubicBezTo>
                  <a:pt x="77859" y="7471"/>
                  <a:pt x="98020" y="19593"/>
                  <a:pt x="106747" y="39312"/>
                </a:cubicBezTo>
                <a:lnTo>
                  <a:pt x="114415" y="39338"/>
                </a:lnTo>
                <a:lnTo>
                  <a:pt x="101251" y="60140"/>
                </a:lnTo>
                <a:lnTo>
                  <a:pt x="76918" y="39210"/>
                </a:lnTo>
                <a:lnTo>
                  <a:pt x="83528" y="39233"/>
                </a:lnTo>
                <a:lnTo>
                  <a:pt x="83528" y="39233"/>
                </a:lnTo>
                <a:cubicBezTo>
                  <a:pt x="75540" y="30183"/>
                  <a:pt x="63070" y="26517"/>
                  <a:pt x="51455" y="29803"/>
                </a:cubicBezTo>
                <a:cubicBezTo>
                  <a:pt x="39840" y="33090"/>
                  <a:pt x="31140" y="42747"/>
                  <a:pt x="29079" y="54641"/>
                </a:cubicBezTo>
                <a:cubicBezTo>
                  <a:pt x="27017" y="66535"/>
                  <a:pt x="31960" y="78556"/>
                  <a:pt x="41792" y="8556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chemeClr val="dk1"/>
              </a:solidFill>
              <a:latin typeface="Montserrat"/>
              <a:ea typeface="Montserrat"/>
              <a:cs typeface="Montserrat"/>
              <a:sym typeface="Montserrat"/>
            </a:endParaRPr>
          </a:p>
        </p:txBody>
      </p:sp>
      <p:sp>
        <p:nvSpPr>
          <p:cNvPr id="456" name="Google Shape;456;p50"/>
          <p:cNvSpPr/>
          <p:nvPr/>
        </p:nvSpPr>
        <p:spPr>
          <a:xfrm rot="5400000">
            <a:off x="1134719" y="1780621"/>
            <a:ext cx="496200" cy="2239500"/>
          </a:xfrm>
          <a:prstGeom prst="corner">
            <a:avLst>
              <a:gd fmla="val 22091" name="adj1"/>
              <a:gd fmla="val 20975" name="adj2"/>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rgbClr val="0070C0"/>
              </a:solidFill>
              <a:latin typeface="Montserrat"/>
              <a:ea typeface="Montserrat"/>
              <a:cs typeface="Montserrat"/>
              <a:sym typeface="Montserrat"/>
            </a:endParaRPr>
          </a:p>
        </p:txBody>
      </p:sp>
      <p:sp>
        <p:nvSpPr>
          <p:cNvPr id="457" name="Google Shape;457;p50"/>
          <p:cNvSpPr txBox="1"/>
          <p:nvPr/>
        </p:nvSpPr>
        <p:spPr>
          <a:xfrm>
            <a:off x="322949" y="2779167"/>
            <a:ext cx="2179500" cy="3693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1" i="0" lang="en-ZA" sz="1800" u="none" cap="none" strike="noStrike">
                <a:solidFill>
                  <a:schemeClr val="accent1"/>
                </a:solidFill>
                <a:latin typeface="Montserrat"/>
                <a:ea typeface="Montserrat"/>
                <a:cs typeface="Montserrat"/>
                <a:sym typeface="Montserrat"/>
              </a:rPr>
              <a:t>Slicers</a:t>
            </a:r>
            <a:endParaRPr>
              <a:latin typeface="Montserrat"/>
              <a:ea typeface="Montserrat"/>
              <a:cs typeface="Montserrat"/>
              <a:sym typeface="Montserrat"/>
            </a:endParaRPr>
          </a:p>
        </p:txBody>
      </p:sp>
      <p:sp>
        <p:nvSpPr>
          <p:cNvPr id="458" name="Google Shape;458;p50"/>
          <p:cNvSpPr/>
          <p:nvPr/>
        </p:nvSpPr>
        <p:spPr>
          <a:xfrm>
            <a:off x="130328" y="3489105"/>
            <a:ext cx="437100" cy="437100"/>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rgbClr val="0070C0"/>
              </a:solidFill>
              <a:latin typeface="Montserrat"/>
              <a:ea typeface="Montserrat"/>
              <a:cs typeface="Montserrat"/>
              <a:sym typeface="Montserrat"/>
            </a:endParaRPr>
          </a:p>
        </p:txBody>
      </p:sp>
      <p:sp>
        <p:nvSpPr>
          <p:cNvPr id="459" name="Google Shape;459;p50"/>
          <p:cNvSpPr txBox="1"/>
          <p:nvPr/>
        </p:nvSpPr>
        <p:spPr>
          <a:xfrm>
            <a:off x="562219" y="3576897"/>
            <a:ext cx="19584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ZA" sz="1100" u="none" cap="none" strike="noStrike">
                <a:solidFill>
                  <a:srgbClr val="3F3F3F"/>
                </a:solidFill>
                <a:latin typeface="Montserrat"/>
                <a:ea typeface="Montserrat"/>
                <a:cs typeface="Montserrat"/>
                <a:sym typeface="Montserrat"/>
              </a:rPr>
              <a:t>Add a location slicer</a:t>
            </a:r>
            <a:endParaRPr i="0" sz="1100" u="none" cap="none" strike="noStrike">
              <a:solidFill>
                <a:srgbClr val="3F3F3F"/>
              </a:solidFill>
              <a:latin typeface="Montserrat"/>
              <a:ea typeface="Montserrat"/>
              <a:cs typeface="Montserrat"/>
              <a:sym typeface="Montserrat"/>
            </a:endParaRPr>
          </a:p>
        </p:txBody>
      </p:sp>
      <p:sp>
        <p:nvSpPr>
          <p:cNvPr id="460" name="Google Shape;460;p50"/>
          <p:cNvSpPr/>
          <p:nvPr/>
        </p:nvSpPr>
        <p:spPr>
          <a:xfrm rot="5400000">
            <a:off x="4294700" y="1780621"/>
            <a:ext cx="496200" cy="2239500"/>
          </a:xfrm>
          <a:prstGeom prst="corner">
            <a:avLst>
              <a:gd fmla="val 22091" name="adj1"/>
              <a:gd fmla="val 20975" name="adj2"/>
            </a:avLst>
          </a:prstGeom>
          <a:solidFill>
            <a:schemeClr val="accen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rgbClr val="0070C0"/>
              </a:solidFill>
              <a:latin typeface="Montserrat"/>
              <a:ea typeface="Montserrat"/>
              <a:cs typeface="Montserrat"/>
              <a:sym typeface="Montserrat"/>
            </a:endParaRPr>
          </a:p>
        </p:txBody>
      </p:sp>
      <p:sp>
        <p:nvSpPr>
          <p:cNvPr id="461" name="Google Shape;461;p50"/>
          <p:cNvSpPr txBox="1"/>
          <p:nvPr/>
        </p:nvSpPr>
        <p:spPr>
          <a:xfrm>
            <a:off x="3489276" y="2779167"/>
            <a:ext cx="2179500" cy="3693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1" i="0" lang="en-ZA" sz="1800" u="none" cap="none" strike="noStrike">
                <a:solidFill>
                  <a:schemeClr val="accent2"/>
                </a:solidFill>
                <a:latin typeface="Montserrat"/>
                <a:ea typeface="Montserrat"/>
                <a:cs typeface="Montserrat"/>
                <a:sym typeface="Montserrat"/>
              </a:rPr>
              <a:t>Cards</a:t>
            </a:r>
            <a:endParaRPr>
              <a:latin typeface="Montserrat"/>
              <a:ea typeface="Montserrat"/>
              <a:cs typeface="Montserrat"/>
              <a:sym typeface="Montserrat"/>
            </a:endParaRPr>
          </a:p>
        </p:txBody>
      </p:sp>
      <p:sp>
        <p:nvSpPr>
          <p:cNvPr id="462" name="Google Shape;462;p50"/>
          <p:cNvSpPr/>
          <p:nvPr/>
        </p:nvSpPr>
        <p:spPr>
          <a:xfrm>
            <a:off x="3345357" y="3489105"/>
            <a:ext cx="437100" cy="437100"/>
          </a:xfrm>
          <a:prstGeom prst="ellipse">
            <a:avLst/>
          </a:prstGeom>
          <a:solidFill>
            <a:schemeClr val="accen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rgbClr val="0070C0"/>
              </a:solidFill>
              <a:latin typeface="Montserrat"/>
              <a:ea typeface="Montserrat"/>
              <a:cs typeface="Montserrat"/>
              <a:sym typeface="Montserrat"/>
            </a:endParaRPr>
          </a:p>
        </p:txBody>
      </p:sp>
      <p:sp>
        <p:nvSpPr>
          <p:cNvPr id="463" name="Google Shape;463;p50"/>
          <p:cNvSpPr txBox="1"/>
          <p:nvPr/>
        </p:nvSpPr>
        <p:spPr>
          <a:xfrm>
            <a:off x="3786579" y="3492297"/>
            <a:ext cx="1958400" cy="43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ZA" sz="1100" u="none" cap="none" strike="noStrike">
                <a:solidFill>
                  <a:srgbClr val="3F3F3F"/>
                </a:solidFill>
                <a:latin typeface="Montserrat"/>
                <a:ea typeface="Montserrat"/>
                <a:cs typeface="Montserrat"/>
                <a:sym typeface="Montserrat"/>
              </a:rPr>
              <a:t>Add an average electricity generated in MW card</a:t>
            </a:r>
            <a:endParaRPr i="0" sz="1100" u="none" cap="none" strike="noStrike">
              <a:solidFill>
                <a:srgbClr val="3F3F3F"/>
              </a:solidFill>
              <a:latin typeface="Montserrat"/>
              <a:ea typeface="Montserrat"/>
              <a:cs typeface="Montserrat"/>
              <a:sym typeface="Montserrat"/>
            </a:endParaRPr>
          </a:p>
        </p:txBody>
      </p:sp>
      <p:sp>
        <p:nvSpPr>
          <p:cNvPr id="464" name="Google Shape;464;p50"/>
          <p:cNvSpPr/>
          <p:nvPr/>
        </p:nvSpPr>
        <p:spPr>
          <a:xfrm rot="5400000">
            <a:off x="7371131" y="1780620"/>
            <a:ext cx="496200" cy="2239500"/>
          </a:xfrm>
          <a:prstGeom prst="corner">
            <a:avLst>
              <a:gd fmla="val 22091" name="adj1"/>
              <a:gd fmla="val 20975" name="adj2"/>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rgbClr val="0070C0"/>
              </a:solidFill>
              <a:latin typeface="Montserrat"/>
              <a:ea typeface="Montserrat"/>
              <a:cs typeface="Montserrat"/>
              <a:sym typeface="Montserrat"/>
            </a:endParaRPr>
          </a:p>
        </p:txBody>
      </p:sp>
      <p:sp>
        <p:nvSpPr>
          <p:cNvPr id="465" name="Google Shape;465;p50"/>
          <p:cNvSpPr txBox="1"/>
          <p:nvPr/>
        </p:nvSpPr>
        <p:spPr>
          <a:xfrm>
            <a:off x="6573058" y="2779167"/>
            <a:ext cx="2166900" cy="3693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1" i="0" lang="en-ZA" sz="1800" u="none" cap="none" strike="noStrike">
                <a:solidFill>
                  <a:schemeClr val="accent3"/>
                </a:solidFill>
                <a:latin typeface="Montserrat"/>
                <a:ea typeface="Montserrat"/>
                <a:cs typeface="Montserrat"/>
                <a:sym typeface="Montserrat"/>
              </a:rPr>
              <a:t>Table</a:t>
            </a:r>
            <a:endParaRPr>
              <a:latin typeface="Montserrat"/>
              <a:ea typeface="Montserrat"/>
              <a:cs typeface="Montserrat"/>
              <a:sym typeface="Montserrat"/>
            </a:endParaRPr>
          </a:p>
        </p:txBody>
      </p:sp>
      <p:sp>
        <p:nvSpPr>
          <p:cNvPr id="466" name="Google Shape;466;p50"/>
          <p:cNvSpPr/>
          <p:nvPr/>
        </p:nvSpPr>
        <p:spPr>
          <a:xfrm>
            <a:off x="6411523" y="3489105"/>
            <a:ext cx="437100" cy="437100"/>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rgbClr val="0070C0"/>
              </a:solidFill>
              <a:latin typeface="Montserrat"/>
              <a:ea typeface="Montserrat"/>
              <a:cs typeface="Montserrat"/>
              <a:sym typeface="Montserrat"/>
            </a:endParaRPr>
          </a:p>
        </p:txBody>
      </p:sp>
      <p:sp>
        <p:nvSpPr>
          <p:cNvPr id="467" name="Google Shape;467;p50"/>
          <p:cNvSpPr txBox="1"/>
          <p:nvPr/>
        </p:nvSpPr>
        <p:spPr>
          <a:xfrm>
            <a:off x="6862074" y="3407547"/>
            <a:ext cx="1958400" cy="6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ZA" sz="1100" u="none" cap="none" strike="noStrike">
                <a:solidFill>
                  <a:srgbClr val="3F3F3F"/>
                </a:solidFill>
                <a:latin typeface="Montserrat"/>
                <a:ea typeface="Montserrat"/>
                <a:cs typeface="Montserrat"/>
                <a:sym typeface="Montserrat"/>
              </a:rPr>
              <a:t>Add the features ‘station_name’ and ‘count of id’ to the table</a:t>
            </a:r>
            <a:endParaRPr i="0" sz="1100" u="none" cap="none" strike="noStrike">
              <a:solidFill>
                <a:srgbClr val="3F3F3F"/>
              </a:solidFill>
              <a:latin typeface="Montserrat"/>
              <a:ea typeface="Montserrat"/>
              <a:cs typeface="Montserrat"/>
              <a:sym typeface="Montserrat"/>
            </a:endParaRPr>
          </a:p>
        </p:txBody>
      </p:sp>
      <p:sp>
        <p:nvSpPr>
          <p:cNvPr id="468" name="Google Shape;468;p50"/>
          <p:cNvSpPr/>
          <p:nvPr/>
        </p:nvSpPr>
        <p:spPr>
          <a:xfrm rot="-2792889">
            <a:off x="6526501" y="3590681"/>
            <a:ext cx="236500" cy="234032"/>
          </a:xfrm>
          <a:custGeom>
            <a:rect b="b" l="l" r="r" t="t"/>
            <a:pathLst>
              <a:path extrusionOk="0" h="1788383" w="1807241">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800" u="none" cap="none" strike="noStrike">
              <a:solidFill>
                <a:schemeClr val="dk1"/>
              </a:solidFill>
              <a:latin typeface="Montserrat"/>
              <a:ea typeface="Montserrat"/>
              <a:cs typeface="Montserrat"/>
              <a:sym typeface="Montserrat"/>
            </a:endParaRPr>
          </a:p>
        </p:txBody>
      </p:sp>
      <p:sp>
        <p:nvSpPr>
          <p:cNvPr id="469" name="Google Shape;469;p50"/>
          <p:cNvSpPr/>
          <p:nvPr/>
        </p:nvSpPr>
        <p:spPr>
          <a:xfrm rot="5400000">
            <a:off x="10501201" y="1780622"/>
            <a:ext cx="496200" cy="2239500"/>
          </a:xfrm>
          <a:prstGeom prst="corner">
            <a:avLst>
              <a:gd fmla="val 22091" name="adj1"/>
              <a:gd fmla="val 20975" name="adj2"/>
            </a:avLst>
          </a:prstGeom>
          <a:solidFill>
            <a:schemeClr val="accent4"/>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rgbClr val="0070C0"/>
              </a:solidFill>
              <a:latin typeface="Montserrat"/>
              <a:ea typeface="Montserrat"/>
              <a:cs typeface="Montserrat"/>
              <a:sym typeface="Montserrat"/>
            </a:endParaRPr>
          </a:p>
        </p:txBody>
      </p:sp>
      <p:sp>
        <p:nvSpPr>
          <p:cNvPr id="470" name="Google Shape;470;p50"/>
          <p:cNvSpPr txBox="1"/>
          <p:nvPr/>
        </p:nvSpPr>
        <p:spPr>
          <a:xfrm>
            <a:off x="9698061" y="2779167"/>
            <a:ext cx="2166900" cy="3693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1" i="0" lang="en-ZA" sz="1800" u="none" cap="none" strike="noStrike">
                <a:solidFill>
                  <a:schemeClr val="accent4"/>
                </a:solidFill>
                <a:latin typeface="Montserrat"/>
                <a:ea typeface="Montserrat"/>
                <a:cs typeface="Montserrat"/>
                <a:sym typeface="Montserrat"/>
              </a:rPr>
              <a:t>Visuals</a:t>
            </a:r>
            <a:endParaRPr>
              <a:latin typeface="Montserrat"/>
              <a:ea typeface="Montserrat"/>
              <a:cs typeface="Montserrat"/>
              <a:sym typeface="Montserrat"/>
            </a:endParaRPr>
          </a:p>
        </p:txBody>
      </p:sp>
      <p:sp>
        <p:nvSpPr>
          <p:cNvPr id="471" name="Google Shape;471;p50"/>
          <p:cNvSpPr/>
          <p:nvPr/>
        </p:nvSpPr>
        <p:spPr>
          <a:xfrm>
            <a:off x="9559319" y="3489105"/>
            <a:ext cx="437100" cy="437100"/>
          </a:xfrm>
          <a:prstGeom prst="ellipse">
            <a:avLst/>
          </a:prstGeom>
          <a:solidFill>
            <a:schemeClr val="accent4"/>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rgbClr val="0070C0"/>
              </a:solidFill>
              <a:latin typeface="Montserrat"/>
              <a:ea typeface="Montserrat"/>
              <a:cs typeface="Montserrat"/>
              <a:sym typeface="Montserrat"/>
            </a:endParaRPr>
          </a:p>
        </p:txBody>
      </p:sp>
      <p:sp>
        <p:nvSpPr>
          <p:cNvPr id="472" name="Google Shape;472;p50"/>
          <p:cNvSpPr txBox="1"/>
          <p:nvPr/>
        </p:nvSpPr>
        <p:spPr>
          <a:xfrm>
            <a:off x="9991210" y="3238347"/>
            <a:ext cx="1958400" cy="9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ZA" sz="1100" u="none" cap="none" strike="noStrike">
                <a:solidFill>
                  <a:srgbClr val="3F3F3F"/>
                </a:solidFill>
                <a:latin typeface="Montserrat"/>
                <a:ea typeface="Montserrat"/>
                <a:cs typeface="Montserrat"/>
                <a:sym typeface="Montserrat"/>
              </a:rPr>
              <a:t>Add the feature ‘Avg. of nominal_capacity_MW’ to the column values field of the line and stacked column chart</a:t>
            </a:r>
            <a:endParaRPr i="0" sz="1100" u="none" cap="none" strike="noStrike">
              <a:solidFill>
                <a:srgbClr val="3F3F3F"/>
              </a:solidFill>
              <a:latin typeface="Montserrat"/>
              <a:ea typeface="Montserrat"/>
              <a:cs typeface="Montserrat"/>
              <a:sym typeface="Montserrat"/>
            </a:endParaRPr>
          </a:p>
        </p:txBody>
      </p:sp>
      <p:sp>
        <p:nvSpPr>
          <p:cNvPr id="473" name="Google Shape;473;p50"/>
          <p:cNvSpPr/>
          <p:nvPr/>
        </p:nvSpPr>
        <p:spPr>
          <a:xfrm>
            <a:off x="130328" y="4509463"/>
            <a:ext cx="437100" cy="437100"/>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rgbClr val="0070C0"/>
              </a:solidFill>
              <a:latin typeface="Montserrat"/>
              <a:ea typeface="Montserrat"/>
              <a:cs typeface="Montserrat"/>
              <a:sym typeface="Montserrat"/>
            </a:endParaRPr>
          </a:p>
        </p:txBody>
      </p:sp>
      <p:sp>
        <p:nvSpPr>
          <p:cNvPr id="474" name="Google Shape;474;p50"/>
          <p:cNvSpPr txBox="1"/>
          <p:nvPr/>
        </p:nvSpPr>
        <p:spPr>
          <a:xfrm>
            <a:off x="562219" y="4597255"/>
            <a:ext cx="19584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ZA" sz="1100" u="none" cap="none" strike="noStrike">
                <a:solidFill>
                  <a:srgbClr val="3F3F3F"/>
                </a:solidFill>
                <a:latin typeface="Montserrat"/>
                <a:ea typeface="Montserrat"/>
                <a:cs typeface="Montserrat"/>
                <a:sym typeface="Montserrat"/>
              </a:rPr>
              <a:t>Add a station slicer</a:t>
            </a:r>
            <a:endParaRPr i="0" sz="1100" u="none" cap="none" strike="noStrike">
              <a:solidFill>
                <a:srgbClr val="3F3F3F"/>
              </a:solidFill>
              <a:latin typeface="Montserrat"/>
              <a:ea typeface="Montserrat"/>
              <a:cs typeface="Montserrat"/>
              <a:sym typeface="Montserrat"/>
            </a:endParaRPr>
          </a:p>
        </p:txBody>
      </p:sp>
      <p:sp>
        <p:nvSpPr>
          <p:cNvPr id="475" name="Google Shape;475;p50"/>
          <p:cNvSpPr/>
          <p:nvPr/>
        </p:nvSpPr>
        <p:spPr>
          <a:xfrm>
            <a:off x="3345357" y="4509463"/>
            <a:ext cx="437100" cy="437100"/>
          </a:xfrm>
          <a:prstGeom prst="ellipse">
            <a:avLst/>
          </a:prstGeom>
          <a:solidFill>
            <a:schemeClr val="accen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rgbClr val="0070C0"/>
              </a:solidFill>
              <a:latin typeface="Montserrat"/>
              <a:ea typeface="Montserrat"/>
              <a:cs typeface="Montserrat"/>
              <a:sym typeface="Montserrat"/>
            </a:endParaRPr>
          </a:p>
        </p:txBody>
      </p:sp>
      <p:sp>
        <p:nvSpPr>
          <p:cNvPr id="476" name="Google Shape;476;p50"/>
          <p:cNvSpPr txBox="1"/>
          <p:nvPr/>
        </p:nvSpPr>
        <p:spPr>
          <a:xfrm>
            <a:off x="3786579" y="4512655"/>
            <a:ext cx="1958400" cy="43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ZA" sz="1100" u="none" cap="none" strike="noStrike">
                <a:solidFill>
                  <a:srgbClr val="3F3F3F"/>
                </a:solidFill>
                <a:latin typeface="Montserrat"/>
                <a:ea typeface="Montserrat"/>
                <a:cs typeface="Montserrat"/>
                <a:sym typeface="Montserrat"/>
              </a:rPr>
              <a:t>Add a total number of stations card</a:t>
            </a:r>
            <a:endParaRPr i="0" sz="1100" u="none" cap="none" strike="noStrike">
              <a:solidFill>
                <a:srgbClr val="3F3F3F"/>
              </a:solidFill>
              <a:latin typeface="Montserrat"/>
              <a:ea typeface="Montserrat"/>
              <a:cs typeface="Montserrat"/>
              <a:sym typeface="Montserrat"/>
            </a:endParaRPr>
          </a:p>
        </p:txBody>
      </p:sp>
      <p:sp>
        <p:nvSpPr>
          <p:cNvPr id="477" name="Google Shape;477;p50"/>
          <p:cNvSpPr/>
          <p:nvPr/>
        </p:nvSpPr>
        <p:spPr>
          <a:xfrm>
            <a:off x="6411523" y="4509463"/>
            <a:ext cx="437100" cy="437100"/>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rgbClr val="0070C0"/>
              </a:solidFill>
              <a:latin typeface="Montserrat"/>
              <a:ea typeface="Montserrat"/>
              <a:cs typeface="Montserrat"/>
              <a:sym typeface="Montserrat"/>
            </a:endParaRPr>
          </a:p>
        </p:txBody>
      </p:sp>
      <p:sp>
        <p:nvSpPr>
          <p:cNvPr id="478" name="Google Shape;478;p50"/>
          <p:cNvSpPr txBox="1"/>
          <p:nvPr/>
        </p:nvSpPr>
        <p:spPr>
          <a:xfrm>
            <a:off x="6862074" y="4427905"/>
            <a:ext cx="1958400" cy="6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ZA" sz="1100" u="none" cap="none" strike="noStrike">
                <a:solidFill>
                  <a:srgbClr val="3F3F3F"/>
                </a:solidFill>
                <a:latin typeface="Montserrat"/>
                <a:ea typeface="Montserrat"/>
                <a:cs typeface="Montserrat"/>
                <a:sym typeface="Montserrat"/>
              </a:rPr>
              <a:t>Add the features ‘nominal_capacity_MW’ and ‘province’ to the table</a:t>
            </a:r>
            <a:endParaRPr i="0" sz="1100" u="none" cap="none" strike="noStrike">
              <a:solidFill>
                <a:srgbClr val="3F3F3F"/>
              </a:solidFill>
              <a:latin typeface="Montserrat"/>
              <a:ea typeface="Montserrat"/>
              <a:cs typeface="Montserrat"/>
              <a:sym typeface="Montserrat"/>
            </a:endParaRPr>
          </a:p>
        </p:txBody>
      </p:sp>
      <p:sp>
        <p:nvSpPr>
          <p:cNvPr id="479" name="Google Shape;479;p50"/>
          <p:cNvSpPr/>
          <p:nvPr/>
        </p:nvSpPr>
        <p:spPr>
          <a:xfrm>
            <a:off x="9559319" y="4509463"/>
            <a:ext cx="437100" cy="437100"/>
          </a:xfrm>
          <a:prstGeom prst="ellipse">
            <a:avLst/>
          </a:prstGeom>
          <a:solidFill>
            <a:schemeClr val="accent4"/>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rgbClr val="0070C0"/>
              </a:solidFill>
              <a:latin typeface="Montserrat"/>
              <a:ea typeface="Montserrat"/>
              <a:cs typeface="Montserrat"/>
              <a:sym typeface="Montserrat"/>
            </a:endParaRPr>
          </a:p>
        </p:txBody>
      </p:sp>
      <p:sp>
        <p:nvSpPr>
          <p:cNvPr id="480" name="Google Shape;480;p50"/>
          <p:cNvSpPr txBox="1"/>
          <p:nvPr/>
        </p:nvSpPr>
        <p:spPr>
          <a:xfrm>
            <a:off x="9991210" y="4258705"/>
            <a:ext cx="1958400" cy="9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ZA" sz="1100" u="none" cap="none" strike="noStrike">
                <a:solidFill>
                  <a:srgbClr val="3F3F3F"/>
                </a:solidFill>
                <a:latin typeface="Montserrat"/>
                <a:ea typeface="Montserrat"/>
                <a:cs typeface="Montserrat"/>
                <a:sym typeface="Montserrat"/>
              </a:rPr>
              <a:t>Add the feature ‘commissioned_year_end’ to the line values field of the line and stacked column chart</a:t>
            </a:r>
            <a:endParaRPr i="0" sz="1100" u="none" cap="none" strike="noStrike">
              <a:solidFill>
                <a:srgbClr val="3F3F3F"/>
              </a:solidFill>
              <a:latin typeface="Montserrat"/>
              <a:ea typeface="Montserrat"/>
              <a:cs typeface="Montserrat"/>
              <a:sym typeface="Montserrat"/>
            </a:endParaRPr>
          </a:p>
        </p:txBody>
      </p:sp>
      <p:sp>
        <p:nvSpPr>
          <p:cNvPr id="481" name="Google Shape;481;p50"/>
          <p:cNvSpPr/>
          <p:nvPr/>
        </p:nvSpPr>
        <p:spPr>
          <a:xfrm>
            <a:off x="130328" y="5504951"/>
            <a:ext cx="437100" cy="437100"/>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rgbClr val="0070C0"/>
              </a:solidFill>
              <a:latin typeface="Montserrat"/>
              <a:ea typeface="Montserrat"/>
              <a:cs typeface="Montserrat"/>
              <a:sym typeface="Montserrat"/>
            </a:endParaRPr>
          </a:p>
        </p:txBody>
      </p:sp>
      <p:sp>
        <p:nvSpPr>
          <p:cNvPr id="482" name="Google Shape;482;p50"/>
          <p:cNvSpPr txBox="1"/>
          <p:nvPr/>
        </p:nvSpPr>
        <p:spPr>
          <a:xfrm>
            <a:off x="562219" y="5592738"/>
            <a:ext cx="19584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ZA" sz="1100" u="none" cap="none" strike="noStrike">
                <a:solidFill>
                  <a:srgbClr val="3F3F3F"/>
                </a:solidFill>
                <a:latin typeface="Montserrat"/>
                <a:ea typeface="Montserrat"/>
                <a:cs typeface="Montserrat"/>
                <a:sym typeface="Montserrat"/>
              </a:rPr>
              <a:t>Add a station type slicer</a:t>
            </a:r>
            <a:endParaRPr i="0" sz="1100" u="none" cap="none" strike="noStrike">
              <a:solidFill>
                <a:srgbClr val="3F3F3F"/>
              </a:solidFill>
              <a:latin typeface="Montserrat"/>
              <a:ea typeface="Montserrat"/>
              <a:cs typeface="Montserrat"/>
              <a:sym typeface="Montserrat"/>
            </a:endParaRPr>
          </a:p>
        </p:txBody>
      </p:sp>
      <p:sp>
        <p:nvSpPr>
          <p:cNvPr id="483" name="Google Shape;483;p50"/>
          <p:cNvSpPr/>
          <p:nvPr/>
        </p:nvSpPr>
        <p:spPr>
          <a:xfrm>
            <a:off x="3345357" y="5504951"/>
            <a:ext cx="437100" cy="437100"/>
          </a:xfrm>
          <a:prstGeom prst="ellipse">
            <a:avLst/>
          </a:prstGeom>
          <a:solidFill>
            <a:schemeClr val="accen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rgbClr val="0070C0"/>
              </a:solidFill>
              <a:latin typeface="Montserrat"/>
              <a:ea typeface="Montserrat"/>
              <a:cs typeface="Montserrat"/>
              <a:sym typeface="Montserrat"/>
            </a:endParaRPr>
          </a:p>
        </p:txBody>
      </p:sp>
      <p:sp>
        <p:nvSpPr>
          <p:cNvPr id="484" name="Google Shape;484;p50"/>
          <p:cNvSpPr txBox="1"/>
          <p:nvPr/>
        </p:nvSpPr>
        <p:spPr>
          <a:xfrm>
            <a:off x="3786579" y="5254183"/>
            <a:ext cx="1958400" cy="9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ZA" sz="1100" u="none" cap="none" strike="noStrike">
                <a:solidFill>
                  <a:srgbClr val="3F3F3F"/>
                </a:solidFill>
                <a:latin typeface="Montserrat"/>
                <a:ea typeface="Montserrat"/>
                <a:cs typeface="Montserrat"/>
                <a:sym typeface="Montserrat"/>
              </a:rPr>
              <a:t>Add a summary of stations card. </a:t>
            </a:r>
            <a:endParaRPr>
              <a:latin typeface="Montserrat"/>
              <a:ea typeface="Montserrat"/>
              <a:cs typeface="Montserrat"/>
              <a:sym typeface="Montserrat"/>
            </a:endParaRPr>
          </a:p>
          <a:p>
            <a:pPr indent="0" lvl="0" marL="0" marR="0" rtl="0" algn="l">
              <a:lnSpc>
                <a:spcPct val="100000"/>
              </a:lnSpc>
              <a:spcBef>
                <a:spcPts val="0"/>
              </a:spcBef>
              <a:spcAft>
                <a:spcPts val="0"/>
              </a:spcAft>
              <a:buNone/>
            </a:pPr>
            <a:r>
              <a:rPr i="0" lang="en-ZA" sz="1100" u="none" cap="none" strike="noStrike">
                <a:solidFill>
                  <a:srgbClr val="3F3F3F"/>
                </a:solidFill>
                <a:latin typeface="Montserrat"/>
                <a:ea typeface="Montserrat"/>
                <a:cs typeface="Montserrat"/>
                <a:sym typeface="Montserrat"/>
              </a:rPr>
              <a:t>Hint: Count of station_name feature and the status feature might be </a:t>
            </a:r>
            <a:r>
              <a:rPr lang="en-ZA" sz="1100">
                <a:solidFill>
                  <a:srgbClr val="3F3F3F"/>
                </a:solidFill>
                <a:latin typeface="Montserrat"/>
                <a:ea typeface="Montserrat"/>
                <a:cs typeface="Montserrat"/>
                <a:sym typeface="Montserrat"/>
              </a:rPr>
              <a:t>helpful</a:t>
            </a:r>
            <a:endParaRPr i="0" sz="1100" u="none" cap="none" strike="noStrike">
              <a:solidFill>
                <a:srgbClr val="3F3F3F"/>
              </a:solidFill>
              <a:latin typeface="Montserrat"/>
              <a:ea typeface="Montserrat"/>
              <a:cs typeface="Montserrat"/>
              <a:sym typeface="Montserrat"/>
            </a:endParaRPr>
          </a:p>
        </p:txBody>
      </p:sp>
      <p:sp>
        <p:nvSpPr>
          <p:cNvPr id="485" name="Google Shape;485;p50"/>
          <p:cNvSpPr/>
          <p:nvPr/>
        </p:nvSpPr>
        <p:spPr>
          <a:xfrm>
            <a:off x="6411523" y="5504951"/>
            <a:ext cx="437100" cy="437100"/>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rgbClr val="0070C0"/>
              </a:solidFill>
              <a:latin typeface="Montserrat"/>
              <a:ea typeface="Montserrat"/>
              <a:cs typeface="Montserrat"/>
              <a:sym typeface="Montserrat"/>
            </a:endParaRPr>
          </a:p>
        </p:txBody>
      </p:sp>
      <p:sp>
        <p:nvSpPr>
          <p:cNvPr id="486" name="Google Shape;486;p50"/>
          <p:cNvSpPr txBox="1"/>
          <p:nvPr/>
        </p:nvSpPr>
        <p:spPr>
          <a:xfrm>
            <a:off x="6862074" y="5338822"/>
            <a:ext cx="19584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ZA" sz="1100" u="none" cap="none" strike="noStrike">
                <a:solidFill>
                  <a:srgbClr val="3F3F3F"/>
                </a:solidFill>
                <a:latin typeface="Montserrat"/>
                <a:ea typeface="Montserrat"/>
                <a:cs typeface="Montserrat"/>
                <a:sym typeface="Montserrat"/>
              </a:rPr>
              <a:t>Add the features ‘operator_name’ and ‘installed_capacity’ to the table</a:t>
            </a:r>
            <a:endParaRPr i="0" sz="1100" u="none" cap="none" strike="noStrike">
              <a:solidFill>
                <a:srgbClr val="3F3F3F"/>
              </a:solidFill>
              <a:latin typeface="Montserrat"/>
              <a:ea typeface="Montserrat"/>
              <a:cs typeface="Montserrat"/>
              <a:sym typeface="Montserrat"/>
            </a:endParaRPr>
          </a:p>
        </p:txBody>
      </p:sp>
      <p:sp>
        <p:nvSpPr>
          <p:cNvPr id="487" name="Google Shape;487;p50"/>
          <p:cNvSpPr/>
          <p:nvPr/>
        </p:nvSpPr>
        <p:spPr>
          <a:xfrm>
            <a:off x="9559319" y="5504951"/>
            <a:ext cx="437100" cy="437100"/>
          </a:xfrm>
          <a:prstGeom prst="ellipse">
            <a:avLst/>
          </a:prstGeom>
          <a:solidFill>
            <a:schemeClr val="accent4"/>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rgbClr val="0070C0"/>
              </a:solidFill>
              <a:latin typeface="Montserrat"/>
              <a:ea typeface="Montserrat"/>
              <a:cs typeface="Montserrat"/>
              <a:sym typeface="Montserrat"/>
            </a:endParaRPr>
          </a:p>
        </p:txBody>
      </p:sp>
      <p:sp>
        <p:nvSpPr>
          <p:cNvPr id="488" name="Google Shape;488;p50"/>
          <p:cNvSpPr txBox="1"/>
          <p:nvPr/>
        </p:nvSpPr>
        <p:spPr>
          <a:xfrm>
            <a:off x="9991210" y="5338822"/>
            <a:ext cx="19584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ZA" sz="1100" u="none" cap="none" strike="noStrike">
                <a:solidFill>
                  <a:srgbClr val="3F3F3F"/>
                </a:solidFill>
                <a:latin typeface="Montserrat"/>
                <a:ea typeface="Montserrat"/>
                <a:cs typeface="Montserrat"/>
                <a:sym typeface="Montserrat"/>
              </a:rPr>
              <a:t>Add the feature ‘commission_year_start’ to the tooltips field of the line and stacked column chart</a:t>
            </a:r>
            <a:endParaRPr i="0" sz="1100" u="none" cap="none" strike="noStrike">
              <a:solidFill>
                <a:srgbClr val="3F3F3F"/>
              </a:solidFill>
              <a:latin typeface="Montserrat"/>
              <a:ea typeface="Montserrat"/>
              <a:cs typeface="Montserrat"/>
              <a:sym typeface="Montserrat"/>
            </a:endParaRPr>
          </a:p>
        </p:txBody>
      </p:sp>
      <p:sp>
        <p:nvSpPr>
          <p:cNvPr id="489" name="Google Shape;489;p50"/>
          <p:cNvSpPr/>
          <p:nvPr/>
        </p:nvSpPr>
        <p:spPr>
          <a:xfrm rot="-5400000">
            <a:off x="231665" y="3587247"/>
            <a:ext cx="240900" cy="240900"/>
          </a:xfrm>
          <a:custGeom>
            <a:rect b="b" l="l" r="r" t="t"/>
            <a:pathLst>
              <a:path extrusionOk="0" h="120000" w="120000">
                <a:moveTo>
                  <a:pt x="28780" y="88243"/>
                </a:moveTo>
                <a:cubicBezTo>
                  <a:pt x="21351" y="84944"/>
                  <a:pt x="14517" y="80365"/>
                  <a:pt x="8667" y="74602"/>
                </a:cubicBezTo>
                <a:cubicBezTo>
                  <a:pt x="11188" y="83720"/>
                  <a:pt x="16125" y="91832"/>
                  <a:pt x="22752" y="98217"/>
                </a:cubicBezTo>
                <a:cubicBezTo>
                  <a:pt x="25154" y="95082"/>
                  <a:pt x="27145" y="91727"/>
                  <a:pt x="28780" y="88243"/>
                </a:cubicBezTo>
                <a:close/>
                <a:moveTo>
                  <a:pt x="29516" y="32485"/>
                </a:moveTo>
                <a:cubicBezTo>
                  <a:pt x="27786" y="28646"/>
                  <a:pt x="25663" y="24941"/>
                  <a:pt x="23042" y="21501"/>
                </a:cubicBezTo>
                <a:cubicBezTo>
                  <a:pt x="15792" y="28386"/>
                  <a:pt x="10518" y="37314"/>
                  <a:pt x="8119" y="47360"/>
                </a:cubicBezTo>
                <a:cubicBezTo>
                  <a:pt x="14267" y="41039"/>
                  <a:pt x="21545" y="36024"/>
                  <a:pt x="29516" y="32485"/>
                </a:cubicBezTo>
                <a:close/>
                <a:moveTo>
                  <a:pt x="35247" y="62987"/>
                </a:moveTo>
                <a:lnTo>
                  <a:pt x="8552" y="62987"/>
                </a:lnTo>
                <a:cubicBezTo>
                  <a:pt x="14807" y="70885"/>
                  <a:pt x="22814" y="77023"/>
                  <a:pt x="31804" y="81056"/>
                </a:cubicBezTo>
                <a:cubicBezTo>
                  <a:pt x="33825" y="75194"/>
                  <a:pt x="34991" y="69108"/>
                  <a:pt x="35247" y="62987"/>
                </a:cubicBezTo>
                <a:close/>
                <a:moveTo>
                  <a:pt x="35257" y="56211"/>
                </a:moveTo>
                <a:cubicBezTo>
                  <a:pt x="34993" y="50658"/>
                  <a:pt x="33989" y="45137"/>
                  <a:pt x="32275" y="39790"/>
                </a:cubicBezTo>
                <a:cubicBezTo>
                  <a:pt x="23987" y="43555"/>
                  <a:pt x="16555" y="49115"/>
                  <a:pt x="10603" y="56211"/>
                </a:cubicBezTo>
                <a:close/>
                <a:moveTo>
                  <a:pt x="55368" y="94684"/>
                </a:moveTo>
                <a:cubicBezTo>
                  <a:pt x="48332" y="94421"/>
                  <a:pt x="41457" y="93072"/>
                  <a:pt x="34944" y="90774"/>
                </a:cubicBezTo>
                <a:cubicBezTo>
                  <a:pt x="33031" y="94900"/>
                  <a:pt x="30670" y="98866"/>
                  <a:pt x="27809" y="102563"/>
                </a:cubicBezTo>
                <a:cubicBezTo>
                  <a:pt x="35585" y="108484"/>
                  <a:pt x="45059" y="112279"/>
                  <a:pt x="55368" y="113143"/>
                </a:cubicBezTo>
                <a:close/>
                <a:moveTo>
                  <a:pt x="55368" y="62987"/>
                </a:moveTo>
                <a:lnTo>
                  <a:pt x="41900" y="62987"/>
                </a:lnTo>
                <a:cubicBezTo>
                  <a:pt x="41638" y="69952"/>
                  <a:pt x="40309" y="76879"/>
                  <a:pt x="37972" y="83538"/>
                </a:cubicBezTo>
                <a:cubicBezTo>
                  <a:pt x="43529" y="85472"/>
                  <a:pt x="49381" y="86617"/>
                  <a:pt x="55368" y="86881"/>
                </a:cubicBezTo>
                <a:close/>
                <a:moveTo>
                  <a:pt x="55368" y="33843"/>
                </a:moveTo>
                <a:cubicBezTo>
                  <a:pt x="49541" y="34173"/>
                  <a:pt x="43855" y="35341"/>
                  <a:pt x="38459" y="37272"/>
                </a:cubicBezTo>
                <a:cubicBezTo>
                  <a:pt x="40480" y="43430"/>
                  <a:pt x="41643" y="49803"/>
                  <a:pt x="41904" y="56211"/>
                </a:cubicBezTo>
                <a:lnTo>
                  <a:pt x="55368" y="56211"/>
                </a:lnTo>
                <a:close/>
                <a:moveTo>
                  <a:pt x="55368" y="6856"/>
                </a:moveTo>
                <a:cubicBezTo>
                  <a:pt x="45199" y="7709"/>
                  <a:pt x="35843" y="11413"/>
                  <a:pt x="28125" y="17195"/>
                </a:cubicBezTo>
                <a:cubicBezTo>
                  <a:pt x="31202" y="21187"/>
                  <a:pt x="33686" y="25498"/>
                  <a:pt x="35690" y="29969"/>
                </a:cubicBezTo>
                <a:cubicBezTo>
                  <a:pt x="41961" y="27710"/>
                  <a:pt x="48582" y="26364"/>
                  <a:pt x="55368" y="26033"/>
                </a:cubicBezTo>
                <a:close/>
                <a:moveTo>
                  <a:pt x="80995" y="37351"/>
                </a:moveTo>
                <a:cubicBezTo>
                  <a:pt x="74992" y="35218"/>
                  <a:pt x="68645" y="33979"/>
                  <a:pt x="62149" y="33777"/>
                </a:cubicBezTo>
                <a:lnTo>
                  <a:pt x="62149" y="56211"/>
                </a:lnTo>
                <a:lnTo>
                  <a:pt x="77742" y="56211"/>
                </a:lnTo>
                <a:cubicBezTo>
                  <a:pt x="77944" y="49839"/>
                  <a:pt x="79047" y="43493"/>
                  <a:pt x="80995" y="37351"/>
                </a:cubicBezTo>
                <a:close/>
                <a:moveTo>
                  <a:pt x="81702" y="82788"/>
                </a:moveTo>
                <a:cubicBezTo>
                  <a:pt x="79431" y="76372"/>
                  <a:pt x="78114" y="69703"/>
                  <a:pt x="77802" y="62987"/>
                </a:cubicBezTo>
                <a:lnTo>
                  <a:pt x="62149" y="62987"/>
                </a:lnTo>
                <a:lnTo>
                  <a:pt x="62149" y="86861"/>
                </a:lnTo>
                <a:cubicBezTo>
                  <a:pt x="68915" y="86568"/>
                  <a:pt x="75504" y="85154"/>
                  <a:pt x="81702" y="82788"/>
                </a:cubicBezTo>
                <a:close/>
                <a:moveTo>
                  <a:pt x="91254" y="16823"/>
                </a:moveTo>
                <a:cubicBezTo>
                  <a:pt x="83038" y="10812"/>
                  <a:pt x="73011" y="7148"/>
                  <a:pt x="62149" y="6735"/>
                </a:cubicBezTo>
                <a:lnTo>
                  <a:pt x="62149" y="25971"/>
                </a:lnTo>
                <a:cubicBezTo>
                  <a:pt x="69578" y="26170"/>
                  <a:pt x="76836" y="27576"/>
                  <a:pt x="83694" y="30019"/>
                </a:cubicBezTo>
                <a:cubicBezTo>
                  <a:pt x="85703" y="25424"/>
                  <a:pt x="88216" y="20993"/>
                  <a:pt x="91254" y="16823"/>
                </a:cubicBezTo>
                <a:close/>
                <a:moveTo>
                  <a:pt x="92191" y="102478"/>
                </a:moveTo>
                <a:cubicBezTo>
                  <a:pt x="89134" y="98585"/>
                  <a:pt x="86626" y="94394"/>
                  <a:pt x="84614" y="90026"/>
                </a:cubicBezTo>
                <a:cubicBezTo>
                  <a:pt x="77503" y="92765"/>
                  <a:pt x="69928" y="94377"/>
                  <a:pt x="62149" y="94672"/>
                </a:cubicBezTo>
                <a:lnTo>
                  <a:pt x="62149" y="113264"/>
                </a:lnTo>
                <a:cubicBezTo>
                  <a:pt x="73428" y="112835"/>
                  <a:pt x="83806" y="108901"/>
                  <a:pt x="92191" y="102478"/>
                </a:cubicBezTo>
                <a:close/>
                <a:moveTo>
                  <a:pt x="108452" y="56211"/>
                </a:moveTo>
                <a:cubicBezTo>
                  <a:pt x="102585" y="49213"/>
                  <a:pt x="95286" y="43712"/>
                  <a:pt x="87165" y="39928"/>
                </a:cubicBezTo>
                <a:cubicBezTo>
                  <a:pt x="85533" y="45240"/>
                  <a:pt x="84594" y="50713"/>
                  <a:pt x="84387" y="56211"/>
                </a:cubicBezTo>
                <a:close/>
                <a:moveTo>
                  <a:pt x="108893" y="62987"/>
                </a:moveTo>
                <a:lnTo>
                  <a:pt x="84451" y="62987"/>
                </a:lnTo>
                <a:cubicBezTo>
                  <a:pt x="84750" y="68783"/>
                  <a:pt x="85872" y="74538"/>
                  <a:pt x="87772" y="80093"/>
                </a:cubicBezTo>
                <a:cubicBezTo>
                  <a:pt x="95898" y="76042"/>
                  <a:pt x="103149" y="70263"/>
                  <a:pt x="108893" y="62987"/>
                </a:cubicBezTo>
                <a:close/>
                <a:moveTo>
                  <a:pt x="111997" y="48352"/>
                </a:moveTo>
                <a:cubicBezTo>
                  <a:pt x="109700" y="37715"/>
                  <a:pt x="104172" y="28286"/>
                  <a:pt x="96490" y="21123"/>
                </a:cubicBezTo>
                <a:cubicBezTo>
                  <a:pt x="93775" y="24712"/>
                  <a:pt x="91592" y="28582"/>
                  <a:pt x="89828" y="32588"/>
                </a:cubicBezTo>
                <a:cubicBezTo>
                  <a:pt x="98115" y="36327"/>
                  <a:pt x="105653" y="41662"/>
                  <a:pt x="111997" y="48352"/>
                </a:cubicBezTo>
                <a:close/>
                <a:moveTo>
                  <a:pt x="112044" y="71427"/>
                </a:moveTo>
                <a:cubicBezTo>
                  <a:pt x="105949" y="78076"/>
                  <a:pt x="98693" y="83450"/>
                  <a:pt x="90692" y="87326"/>
                </a:cubicBezTo>
                <a:cubicBezTo>
                  <a:pt x="92451" y="91123"/>
                  <a:pt x="94624" y="94770"/>
                  <a:pt x="97268" y="98161"/>
                </a:cubicBezTo>
                <a:cubicBezTo>
                  <a:pt x="104590" y="91027"/>
                  <a:pt x="109851" y="81796"/>
                  <a:pt x="112044" y="71427"/>
                </a:cubicBezTo>
                <a:close/>
                <a:moveTo>
                  <a:pt x="120000" y="60000"/>
                </a:moveTo>
                <a:cubicBezTo>
                  <a:pt x="120000" y="93137"/>
                  <a:pt x="93119" y="120000"/>
                  <a:pt x="59960" y="120000"/>
                </a:cubicBezTo>
                <a:cubicBezTo>
                  <a:pt x="27805" y="120000"/>
                  <a:pt x="1554" y="94738"/>
                  <a:pt x="72" y="62987"/>
                </a:cubicBezTo>
                <a:lnTo>
                  <a:pt x="0" y="62987"/>
                </a:lnTo>
                <a:lnTo>
                  <a:pt x="0" y="56211"/>
                </a:lnTo>
                <a:lnTo>
                  <a:pt x="103" y="56211"/>
                </a:lnTo>
                <a:cubicBezTo>
                  <a:pt x="1902" y="26359"/>
                  <a:pt x="25603" y="2427"/>
                  <a:pt x="55368" y="231"/>
                </a:cubicBezTo>
                <a:lnTo>
                  <a:pt x="55368" y="0"/>
                </a:lnTo>
                <a:lnTo>
                  <a:pt x="59960" y="0"/>
                </a:lnTo>
                <a:lnTo>
                  <a:pt x="62149" y="0"/>
                </a:lnTo>
                <a:lnTo>
                  <a:pt x="62149" y="110"/>
                </a:lnTo>
                <a:cubicBezTo>
                  <a:pt x="94295" y="1191"/>
                  <a:pt x="120000" y="27595"/>
                  <a:pt x="120000" y="600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Montserrat"/>
              <a:ea typeface="Montserrat"/>
              <a:cs typeface="Montserrat"/>
              <a:sym typeface="Montserrat"/>
            </a:endParaRPr>
          </a:p>
        </p:txBody>
      </p:sp>
      <p:sp>
        <p:nvSpPr>
          <p:cNvPr id="490" name="Google Shape;490;p50"/>
          <p:cNvSpPr/>
          <p:nvPr/>
        </p:nvSpPr>
        <p:spPr>
          <a:xfrm>
            <a:off x="233617" y="4609555"/>
            <a:ext cx="237000" cy="237000"/>
          </a:xfrm>
          <a:custGeom>
            <a:rect b="b" l="l" r="r" t="t"/>
            <a:pathLst>
              <a:path extrusionOk="0" h="120000" w="120000">
                <a:moveTo>
                  <a:pt x="15387" y="14094"/>
                </a:moveTo>
                <a:lnTo>
                  <a:pt x="15387" y="14271"/>
                </a:lnTo>
                <a:lnTo>
                  <a:pt x="14271" y="14271"/>
                </a:lnTo>
                <a:lnTo>
                  <a:pt x="14271" y="105728"/>
                </a:lnTo>
                <a:lnTo>
                  <a:pt x="56634" y="105728"/>
                </a:lnTo>
                <a:cubicBezTo>
                  <a:pt x="46930" y="90026"/>
                  <a:pt x="36945" y="63771"/>
                  <a:pt x="16148" y="61948"/>
                </a:cubicBezTo>
                <a:lnTo>
                  <a:pt x="22230" y="43893"/>
                </a:lnTo>
                <a:cubicBezTo>
                  <a:pt x="41955" y="50354"/>
                  <a:pt x="47363" y="57438"/>
                  <a:pt x="57212" y="71256"/>
                </a:cubicBezTo>
                <a:cubicBezTo>
                  <a:pt x="66276" y="51088"/>
                  <a:pt x="71373" y="40322"/>
                  <a:pt x="82718" y="22095"/>
                </a:cubicBezTo>
                <a:lnTo>
                  <a:pt x="102617" y="22095"/>
                </a:lnTo>
                <a:cubicBezTo>
                  <a:pt x="86351" y="45202"/>
                  <a:pt x="70652" y="78291"/>
                  <a:pt x="58462" y="105728"/>
                </a:cubicBezTo>
                <a:lnTo>
                  <a:pt x="105728" y="105728"/>
                </a:lnTo>
                <a:lnTo>
                  <a:pt x="105728" y="22095"/>
                </a:lnTo>
                <a:lnTo>
                  <a:pt x="105866" y="22095"/>
                </a:lnTo>
                <a:lnTo>
                  <a:pt x="105866" y="14094"/>
                </a:lnTo>
                <a:close/>
                <a:moveTo>
                  <a:pt x="0" y="0"/>
                </a:moveTo>
                <a:lnTo>
                  <a:pt x="120000" y="0"/>
                </a:lnTo>
                <a:lnTo>
                  <a:pt x="120000" y="120000"/>
                </a:lnTo>
                <a:lnTo>
                  <a:pt x="0" y="120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Montserrat"/>
              <a:ea typeface="Montserrat"/>
              <a:cs typeface="Montserrat"/>
              <a:sym typeface="Montserrat"/>
            </a:endParaRPr>
          </a:p>
        </p:txBody>
      </p:sp>
      <p:sp>
        <p:nvSpPr>
          <p:cNvPr id="491" name="Google Shape;491;p50"/>
          <p:cNvSpPr/>
          <p:nvPr/>
        </p:nvSpPr>
        <p:spPr>
          <a:xfrm rot="2700000">
            <a:off x="276988" y="5601143"/>
            <a:ext cx="150189" cy="244800"/>
          </a:xfrm>
          <a:custGeom>
            <a:rect b="b" l="l" r="r" t="t"/>
            <a:pathLst>
              <a:path extrusionOk="0" h="120000" w="12000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ontserrat"/>
              <a:ea typeface="Montserrat"/>
              <a:cs typeface="Montserrat"/>
              <a:sym typeface="Montserrat"/>
            </a:endParaRPr>
          </a:p>
        </p:txBody>
      </p:sp>
      <p:sp>
        <p:nvSpPr>
          <p:cNvPr id="492" name="Google Shape;492;p50"/>
          <p:cNvSpPr/>
          <p:nvPr/>
        </p:nvSpPr>
        <p:spPr>
          <a:xfrm flipH="1">
            <a:off x="3453211" y="3598197"/>
            <a:ext cx="218100" cy="219000"/>
          </a:xfrm>
          <a:custGeom>
            <a:rect b="b" l="l" r="r" t="t"/>
            <a:pathLst>
              <a:path extrusionOk="0" h="120000" w="120000">
                <a:moveTo>
                  <a:pt x="26390" y="31729"/>
                </a:moveTo>
                <a:cubicBezTo>
                  <a:pt x="26961" y="31729"/>
                  <a:pt x="27531" y="31946"/>
                  <a:pt x="27966" y="32380"/>
                </a:cubicBezTo>
                <a:lnTo>
                  <a:pt x="44210" y="48584"/>
                </a:lnTo>
                <a:lnTo>
                  <a:pt x="55895" y="36927"/>
                </a:lnTo>
                <a:cubicBezTo>
                  <a:pt x="55908" y="36914"/>
                  <a:pt x="55921" y="36902"/>
                  <a:pt x="55941" y="36897"/>
                </a:cubicBezTo>
                <a:lnTo>
                  <a:pt x="56256" y="36524"/>
                </a:lnTo>
                <a:cubicBezTo>
                  <a:pt x="56738" y="36142"/>
                  <a:pt x="57330" y="35992"/>
                  <a:pt x="57896" y="36056"/>
                </a:cubicBezTo>
                <a:cubicBezTo>
                  <a:pt x="58463" y="36121"/>
                  <a:pt x="59004" y="36402"/>
                  <a:pt x="59387" y="36883"/>
                </a:cubicBezTo>
                <a:lnTo>
                  <a:pt x="70086" y="50330"/>
                </a:lnTo>
                <a:lnTo>
                  <a:pt x="79620" y="43487"/>
                </a:lnTo>
                <a:lnTo>
                  <a:pt x="79689" y="43406"/>
                </a:lnTo>
                <a:cubicBezTo>
                  <a:pt x="79964" y="43189"/>
                  <a:pt x="80273" y="43047"/>
                  <a:pt x="80598" y="42997"/>
                </a:cubicBezTo>
                <a:cubicBezTo>
                  <a:pt x="80636" y="42985"/>
                  <a:pt x="80675" y="42977"/>
                  <a:pt x="80717" y="42988"/>
                </a:cubicBezTo>
                <a:cubicBezTo>
                  <a:pt x="80917" y="42922"/>
                  <a:pt x="81125" y="42918"/>
                  <a:pt x="81330" y="42941"/>
                </a:cubicBezTo>
                <a:cubicBezTo>
                  <a:pt x="81357" y="42945"/>
                  <a:pt x="81385" y="42948"/>
                  <a:pt x="81410" y="42967"/>
                </a:cubicBezTo>
                <a:cubicBezTo>
                  <a:pt x="81562" y="42978"/>
                  <a:pt x="81711" y="43014"/>
                  <a:pt x="81842" y="43104"/>
                </a:cubicBezTo>
                <a:cubicBezTo>
                  <a:pt x="81967" y="43110"/>
                  <a:pt x="82075" y="43161"/>
                  <a:pt x="82176" y="43227"/>
                </a:cubicBezTo>
                <a:cubicBezTo>
                  <a:pt x="82420" y="43343"/>
                  <a:pt x="82635" y="43517"/>
                  <a:pt x="82795" y="43750"/>
                </a:cubicBezTo>
                <a:lnTo>
                  <a:pt x="82819" y="43770"/>
                </a:lnTo>
                <a:lnTo>
                  <a:pt x="82825" y="43778"/>
                </a:lnTo>
                <a:lnTo>
                  <a:pt x="82915" y="43861"/>
                </a:lnTo>
                <a:cubicBezTo>
                  <a:pt x="82930" y="43882"/>
                  <a:pt x="82944" y="43902"/>
                  <a:pt x="82947" y="43931"/>
                </a:cubicBezTo>
                <a:lnTo>
                  <a:pt x="94095" y="57993"/>
                </a:lnTo>
                <a:cubicBezTo>
                  <a:pt x="94858" y="58956"/>
                  <a:pt x="94695" y="60354"/>
                  <a:pt x="93730" y="61116"/>
                </a:cubicBezTo>
                <a:cubicBezTo>
                  <a:pt x="92764" y="61877"/>
                  <a:pt x="91363" y="61714"/>
                  <a:pt x="90599" y="60751"/>
                </a:cubicBezTo>
                <a:lnTo>
                  <a:pt x="80662" y="48216"/>
                </a:lnTo>
                <a:lnTo>
                  <a:pt x="71659" y="54678"/>
                </a:lnTo>
                <a:cubicBezTo>
                  <a:pt x="71383" y="54876"/>
                  <a:pt x="71078" y="55001"/>
                  <a:pt x="70762" y="55044"/>
                </a:cubicBezTo>
                <a:cubicBezTo>
                  <a:pt x="69824" y="55706"/>
                  <a:pt x="68523" y="55515"/>
                  <a:pt x="67796" y="54602"/>
                </a:cubicBezTo>
                <a:lnTo>
                  <a:pt x="57478" y="41635"/>
                </a:lnTo>
                <a:lnTo>
                  <a:pt x="45890" y="53194"/>
                </a:lnTo>
                <a:cubicBezTo>
                  <a:pt x="45428" y="53655"/>
                  <a:pt x="44814" y="53871"/>
                  <a:pt x="44210" y="53825"/>
                </a:cubicBezTo>
                <a:cubicBezTo>
                  <a:pt x="43606" y="53872"/>
                  <a:pt x="42991" y="53655"/>
                  <a:pt x="42529" y="53194"/>
                </a:cubicBezTo>
                <a:lnTo>
                  <a:pt x="24815" y="35524"/>
                </a:lnTo>
                <a:cubicBezTo>
                  <a:pt x="23945" y="34656"/>
                  <a:pt x="23945" y="33248"/>
                  <a:pt x="24815" y="32380"/>
                </a:cubicBezTo>
                <a:cubicBezTo>
                  <a:pt x="25250" y="31946"/>
                  <a:pt x="25820" y="31729"/>
                  <a:pt x="26390" y="31729"/>
                </a:cubicBezTo>
                <a:close/>
                <a:moveTo>
                  <a:pt x="103333" y="25846"/>
                </a:moveTo>
                <a:lnTo>
                  <a:pt x="16666" y="25846"/>
                </a:lnTo>
                <a:lnTo>
                  <a:pt x="16666" y="68407"/>
                </a:lnTo>
                <a:lnTo>
                  <a:pt x="103333" y="68407"/>
                </a:lnTo>
                <a:close/>
                <a:moveTo>
                  <a:pt x="110665" y="19193"/>
                </a:moveTo>
                <a:lnTo>
                  <a:pt x="110665" y="75061"/>
                </a:lnTo>
                <a:lnTo>
                  <a:pt x="9334" y="75061"/>
                </a:lnTo>
                <a:lnTo>
                  <a:pt x="9334" y="19193"/>
                </a:lnTo>
                <a:close/>
                <a:moveTo>
                  <a:pt x="60000" y="0"/>
                </a:moveTo>
                <a:cubicBezTo>
                  <a:pt x="57054" y="0"/>
                  <a:pt x="54666" y="2382"/>
                  <a:pt x="54666" y="5320"/>
                </a:cubicBezTo>
                <a:lnTo>
                  <a:pt x="54666" y="9881"/>
                </a:lnTo>
                <a:lnTo>
                  <a:pt x="0" y="9881"/>
                </a:lnTo>
                <a:lnTo>
                  <a:pt x="0" y="84372"/>
                </a:lnTo>
                <a:lnTo>
                  <a:pt x="31559" y="84372"/>
                </a:lnTo>
                <a:lnTo>
                  <a:pt x="11991" y="120000"/>
                </a:lnTo>
                <a:lnTo>
                  <a:pt x="23019" y="120000"/>
                </a:lnTo>
                <a:lnTo>
                  <a:pt x="42587" y="84372"/>
                </a:lnTo>
                <a:lnTo>
                  <a:pt x="77412" y="84372"/>
                </a:lnTo>
                <a:lnTo>
                  <a:pt x="96980" y="120000"/>
                </a:lnTo>
                <a:lnTo>
                  <a:pt x="108008" y="120000"/>
                </a:lnTo>
                <a:lnTo>
                  <a:pt x="88440" y="84372"/>
                </a:lnTo>
                <a:lnTo>
                  <a:pt x="120000" y="84372"/>
                </a:lnTo>
                <a:lnTo>
                  <a:pt x="120000" y="9881"/>
                </a:lnTo>
                <a:lnTo>
                  <a:pt x="65333" y="9881"/>
                </a:lnTo>
                <a:lnTo>
                  <a:pt x="65333" y="5320"/>
                </a:lnTo>
                <a:cubicBezTo>
                  <a:pt x="65333" y="2382"/>
                  <a:pt x="62945" y="0"/>
                  <a:pt x="6000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ontserrat"/>
              <a:ea typeface="Montserrat"/>
              <a:cs typeface="Montserrat"/>
              <a:sym typeface="Montserrat"/>
            </a:endParaRPr>
          </a:p>
        </p:txBody>
      </p:sp>
      <p:sp>
        <p:nvSpPr>
          <p:cNvPr id="493" name="Google Shape;493;p50"/>
          <p:cNvSpPr/>
          <p:nvPr/>
        </p:nvSpPr>
        <p:spPr>
          <a:xfrm>
            <a:off x="3436399" y="4601155"/>
            <a:ext cx="251700" cy="253800"/>
          </a:xfrm>
          <a:custGeom>
            <a:rect b="b" l="l" r="r" t="t"/>
            <a:pathLst>
              <a:path extrusionOk="0" h="120000" w="12000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ontserrat"/>
              <a:ea typeface="Montserrat"/>
              <a:cs typeface="Montserrat"/>
              <a:sym typeface="Montserrat"/>
            </a:endParaRPr>
          </a:p>
        </p:txBody>
      </p:sp>
      <p:sp>
        <p:nvSpPr>
          <p:cNvPr id="494" name="Google Shape;494;p50"/>
          <p:cNvSpPr/>
          <p:nvPr/>
        </p:nvSpPr>
        <p:spPr>
          <a:xfrm>
            <a:off x="3450495" y="5610293"/>
            <a:ext cx="223500" cy="226500"/>
          </a:xfrm>
          <a:custGeom>
            <a:rect b="b" l="l" r="r" t="t"/>
            <a:pathLst>
              <a:path extrusionOk="0" h="120000" w="120000">
                <a:moveTo>
                  <a:pt x="100846" y="62585"/>
                </a:moveTo>
                <a:lnTo>
                  <a:pt x="120000" y="63779"/>
                </a:lnTo>
                <a:cubicBezTo>
                  <a:pt x="118339" y="89770"/>
                  <a:pt x="99887" y="111735"/>
                  <a:pt x="74327" y="118148"/>
                </a:cubicBezTo>
                <a:cubicBezTo>
                  <a:pt x="50271" y="124185"/>
                  <a:pt x="25088" y="115149"/>
                  <a:pt x="10673" y="95564"/>
                </a:cubicBezTo>
                <a:lnTo>
                  <a:pt x="4345" y="99172"/>
                </a:lnTo>
                <a:lnTo>
                  <a:pt x="4410" y="66816"/>
                </a:lnTo>
                <a:lnTo>
                  <a:pt x="32818" y="82939"/>
                </a:lnTo>
                <a:lnTo>
                  <a:pt x="27355" y="86053"/>
                </a:lnTo>
                <a:cubicBezTo>
                  <a:pt x="37414" y="98247"/>
                  <a:pt x="53859" y="103730"/>
                  <a:pt x="69600" y="99780"/>
                </a:cubicBezTo>
                <a:cubicBezTo>
                  <a:pt x="87087" y="95393"/>
                  <a:pt x="99710" y="80366"/>
                  <a:pt x="100846" y="62585"/>
                </a:cubicBezTo>
                <a:close/>
                <a:moveTo>
                  <a:pt x="60091" y="2"/>
                </a:moveTo>
                <a:cubicBezTo>
                  <a:pt x="79341" y="-169"/>
                  <a:pt x="97814" y="8730"/>
                  <a:pt x="109326" y="24436"/>
                </a:cubicBezTo>
                <a:lnTo>
                  <a:pt x="115655" y="20828"/>
                </a:lnTo>
                <a:lnTo>
                  <a:pt x="115589" y="53184"/>
                </a:lnTo>
                <a:lnTo>
                  <a:pt x="87182" y="37062"/>
                </a:lnTo>
                <a:lnTo>
                  <a:pt x="92644" y="33947"/>
                </a:lnTo>
                <a:cubicBezTo>
                  <a:pt x="82585" y="21753"/>
                  <a:pt x="66140" y="16270"/>
                  <a:pt x="50399" y="20220"/>
                </a:cubicBezTo>
                <a:cubicBezTo>
                  <a:pt x="32912" y="24607"/>
                  <a:pt x="20289" y="39634"/>
                  <a:pt x="19153" y="57415"/>
                </a:cubicBezTo>
                <a:lnTo>
                  <a:pt x="0" y="56221"/>
                </a:lnTo>
                <a:cubicBezTo>
                  <a:pt x="1660" y="30230"/>
                  <a:pt x="20112" y="8265"/>
                  <a:pt x="45672" y="1852"/>
                </a:cubicBezTo>
                <a:cubicBezTo>
                  <a:pt x="50465" y="649"/>
                  <a:pt x="55302" y="45"/>
                  <a:pt x="60091" y="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Montserrat"/>
              <a:ea typeface="Montserrat"/>
              <a:cs typeface="Montserrat"/>
              <a:sym typeface="Montserrat"/>
            </a:endParaRPr>
          </a:p>
        </p:txBody>
      </p:sp>
      <p:sp>
        <p:nvSpPr>
          <p:cNvPr id="495" name="Google Shape;495;p50"/>
          <p:cNvSpPr/>
          <p:nvPr/>
        </p:nvSpPr>
        <p:spPr>
          <a:xfrm>
            <a:off x="9647352" y="3558897"/>
            <a:ext cx="263100" cy="297600"/>
          </a:xfrm>
          <a:custGeom>
            <a:rect b="b" l="l" r="r" t="t"/>
            <a:pathLst>
              <a:path extrusionOk="0" h="120000" w="120000">
                <a:moveTo>
                  <a:pt x="59977" y="84841"/>
                </a:moveTo>
                <a:cubicBezTo>
                  <a:pt x="55118" y="86919"/>
                  <a:pt x="50335" y="88692"/>
                  <a:pt x="45722" y="90160"/>
                </a:cubicBezTo>
                <a:cubicBezTo>
                  <a:pt x="48836" y="104155"/>
                  <a:pt x="54070" y="113333"/>
                  <a:pt x="59999" y="113333"/>
                </a:cubicBezTo>
                <a:cubicBezTo>
                  <a:pt x="65931" y="113333"/>
                  <a:pt x="71166" y="104150"/>
                  <a:pt x="74209" y="90138"/>
                </a:cubicBezTo>
                <a:cubicBezTo>
                  <a:pt x="69600" y="88683"/>
                  <a:pt x="64830" y="86906"/>
                  <a:pt x="59977" y="84841"/>
                </a:cubicBezTo>
                <a:close/>
                <a:moveTo>
                  <a:pt x="76339" y="76964"/>
                </a:moveTo>
                <a:cubicBezTo>
                  <a:pt x="75064" y="77683"/>
                  <a:pt x="73754" y="78372"/>
                  <a:pt x="72423" y="79052"/>
                </a:cubicBezTo>
                <a:lnTo>
                  <a:pt x="68411" y="81005"/>
                </a:lnTo>
                <a:cubicBezTo>
                  <a:pt x="70769" y="82038"/>
                  <a:pt x="73117" y="82929"/>
                  <a:pt x="75437" y="83679"/>
                </a:cubicBezTo>
                <a:cubicBezTo>
                  <a:pt x="75802" y="81522"/>
                  <a:pt x="76096" y="79278"/>
                  <a:pt x="76339" y="76964"/>
                </a:cubicBezTo>
                <a:close/>
                <a:moveTo>
                  <a:pt x="43600" y="76932"/>
                </a:moveTo>
                <a:cubicBezTo>
                  <a:pt x="43836" y="79265"/>
                  <a:pt x="44145" y="81525"/>
                  <a:pt x="44502" y="83700"/>
                </a:cubicBezTo>
                <a:cubicBezTo>
                  <a:pt x="46824" y="82899"/>
                  <a:pt x="49202" y="82013"/>
                  <a:pt x="51614" y="81029"/>
                </a:cubicBezTo>
                <a:cubicBezTo>
                  <a:pt x="50261" y="80405"/>
                  <a:pt x="48919" y="79739"/>
                  <a:pt x="47576" y="79052"/>
                </a:cubicBezTo>
                <a:close/>
                <a:moveTo>
                  <a:pt x="23415" y="64173"/>
                </a:moveTo>
                <a:cubicBezTo>
                  <a:pt x="11232" y="73512"/>
                  <a:pt x="4867" y="82118"/>
                  <a:pt x="7833" y="86666"/>
                </a:cubicBezTo>
                <a:cubicBezTo>
                  <a:pt x="10798" y="91213"/>
                  <a:pt x="22392" y="90637"/>
                  <a:pt x="37636" y="86020"/>
                </a:cubicBezTo>
                <a:cubicBezTo>
                  <a:pt x="36766" y="81751"/>
                  <a:pt x="36109" y="77200"/>
                  <a:pt x="35713" y="72438"/>
                </a:cubicBezTo>
                <a:cubicBezTo>
                  <a:pt x="31266" y="69748"/>
                  <a:pt x="27143" y="66979"/>
                  <a:pt x="23415" y="64173"/>
                </a:cubicBezTo>
                <a:close/>
                <a:moveTo>
                  <a:pt x="96589" y="64092"/>
                </a:moveTo>
                <a:cubicBezTo>
                  <a:pt x="92892" y="66950"/>
                  <a:pt x="88756" y="69728"/>
                  <a:pt x="84299" y="72430"/>
                </a:cubicBezTo>
                <a:cubicBezTo>
                  <a:pt x="83886" y="77191"/>
                  <a:pt x="83239" y="81745"/>
                  <a:pt x="82295" y="86002"/>
                </a:cubicBezTo>
                <a:lnTo>
                  <a:pt x="87078" y="87335"/>
                </a:lnTo>
                <a:cubicBezTo>
                  <a:pt x="88514" y="85944"/>
                  <a:pt x="90586" y="85091"/>
                  <a:pt x="92882" y="85091"/>
                </a:cubicBezTo>
                <a:cubicBezTo>
                  <a:pt x="96304" y="85091"/>
                  <a:pt x="99227" y="86986"/>
                  <a:pt x="100364" y="89662"/>
                </a:cubicBezTo>
                <a:cubicBezTo>
                  <a:pt x="106336" y="90109"/>
                  <a:pt x="110543" y="89155"/>
                  <a:pt x="112166" y="86666"/>
                </a:cubicBezTo>
                <a:cubicBezTo>
                  <a:pt x="115135" y="82113"/>
                  <a:pt x="108753" y="73494"/>
                  <a:pt x="96589" y="64092"/>
                </a:cubicBezTo>
                <a:close/>
                <a:moveTo>
                  <a:pt x="84751" y="55946"/>
                </a:moveTo>
                <a:cubicBezTo>
                  <a:pt x="84828" y="57285"/>
                  <a:pt x="84847" y="58637"/>
                  <a:pt x="84847" y="60000"/>
                </a:cubicBezTo>
                <a:lnTo>
                  <a:pt x="84676" y="64100"/>
                </a:lnTo>
                <a:lnTo>
                  <a:pt x="90928" y="59966"/>
                </a:lnTo>
                <a:cubicBezTo>
                  <a:pt x="88996" y="58599"/>
                  <a:pt x="86945" y="57241"/>
                  <a:pt x="84751" y="55946"/>
                </a:cubicBezTo>
                <a:close/>
                <a:moveTo>
                  <a:pt x="35323" y="55899"/>
                </a:moveTo>
                <a:lnTo>
                  <a:pt x="29071" y="60033"/>
                </a:lnTo>
                <a:cubicBezTo>
                  <a:pt x="31003" y="61400"/>
                  <a:pt x="33053" y="62758"/>
                  <a:pt x="35248" y="64053"/>
                </a:cubicBezTo>
                <a:cubicBezTo>
                  <a:pt x="35171" y="62714"/>
                  <a:pt x="35152" y="61362"/>
                  <a:pt x="35152" y="60000"/>
                </a:cubicBezTo>
                <a:close/>
                <a:moveTo>
                  <a:pt x="59999" y="50414"/>
                </a:moveTo>
                <a:cubicBezTo>
                  <a:pt x="65822" y="50414"/>
                  <a:pt x="70542" y="54593"/>
                  <a:pt x="70542" y="59748"/>
                </a:cubicBezTo>
                <a:cubicBezTo>
                  <a:pt x="70542" y="64903"/>
                  <a:pt x="65822" y="69082"/>
                  <a:pt x="59999" y="69082"/>
                </a:cubicBezTo>
                <a:cubicBezTo>
                  <a:pt x="54177" y="69082"/>
                  <a:pt x="49457" y="64903"/>
                  <a:pt x="49457" y="59748"/>
                </a:cubicBezTo>
                <a:cubicBezTo>
                  <a:pt x="49457" y="54593"/>
                  <a:pt x="54177" y="50414"/>
                  <a:pt x="59999" y="50414"/>
                </a:cubicBezTo>
                <a:close/>
                <a:moveTo>
                  <a:pt x="59976" y="42574"/>
                </a:moveTo>
                <a:cubicBezTo>
                  <a:pt x="57117" y="43848"/>
                  <a:pt x="54237" y="45240"/>
                  <a:pt x="51340" y="46720"/>
                </a:cubicBezTo>
                <a:lnTo>
                  <a:pt x="42966" y="51293"/>
                </a:lnTo>
                <a:cubicBezTo>
                  <a:pt x="42760" y="54124"/>
                  <a:pt x="42681" y="57034"/>
                  <a:pt x="42681" y="60000"/>
                </a:cubicBezTo>
                <a:lnTo>
                  <a:pt x="43014" y="68732"/>
                </a:lnTo>
                <a:cubicBezTo>
                  <a:pt x="45666" y="70298"/>
                  <a:pt x="48456" y="71804"/>
                  <a:pt x="51340" y="73279"/>
                </a:cubicBezTo>
                <a:lnTo>
                  <a:pt x="60023" y="77425"/>
                </a:lnTo>
                <a:cubicBezTo>
                  <a:pt x="62882" y="76152"/>
                  <a:pt x="65762" y="74759"/>
                  <a:pt x="68658" y="73279"/>
                </a:cubicBezTo>
                <a:lnTo>
                  <a:pt x="77033" y="68707"/>
                </a:lnTo>
                <a:cubicBezTo>
                  <a:pt x="77239" y="65875"/>
                  <a:pt x="77318" y="62965"/>
                  <a:pt x="77318" y="60000"/>
                </a:cubicBezTo>
                <a:lnTo>
                  <a:pt x="76985" y="51267"/>
                </a:lnTo>
                <a:cubicBezTo>
                  <a:pt x="74333" y="49701"/>
                  <a:pt x="71543" y="48195"/>
                  <a:pt x="68658" y="46720"/>
                </a:cubicBezTo>
                <a:close/>
                <a:moveTo>
                  <a:pt x="44562" y="36320"/>
                </a:moveTo>
                <a:cubicBezTo>
                  <a:pt x="44197" y="38477"/>
                  <a:pt x="43903" y="40721"/>
                  <a:pt x="43660" y="43035"/>
                </a:cubicBezTo>
                <a:cubicBezTo>
                  <a:pt x="44935" y="42316"/>
                  <a:pt x="46245" y="41627"/>
                  <a:pt x="47576" y="40947"/>
                </a:cubicBezTo>
                <a:lnTo>
                  <a:pt x="51588" y="38994"/>
                </a:lnTo>
                <a:cubicBezTo>
                  <a:pt x="49230" y="37961"/>
                  <a:pt x="46882" y="37070"/>
                  <a:pt x="44562" y="36320"/>
                </a:cubicBezTo>
                <a:close/>
                <a:moveTo>
                  <a:pt x="75497" y="36299"/>
                </a:moveTo>
                <a:cubicBezTo>
                  <a:pt x="73175" y="37100"/>
                  <a:pt x="70797" y="37986"/>
                  <a:pt x="68385" y="38970"/>
                </a:cubicBezTo>
                <a:cubicBezTo>
                  <a:pt x="69738" y="39594"/>
                  <a:pt x="71080" y="40260"/>
                  <a:pt x="72423" y="40947"/>
                </a:cubicBezTo>
                <a:lnTo>
                  <a:pt x="76399" y="43067"/>
                </a:lnTo>
                <a:cubicBezTo>
                  <a:pt x="76163" y="40734"/>
                  <a:pt x="75854" y="38474"/>
                  <a:pt x="75497" y="36299"/>
                </a:cubicBezTo>
                <a:close/>
                <a:moveTo>
                  <a:pt x="101742" y="30222"/>
                </a:moveTo>
                <a:cubicBezTo>
                  <a:pt x="96584" y="30390"/>
                  <a:pt x="89921" y="31683"/>
                  <a:pt x="82363" y="33979"/>
                </a:cubicBezTo>
                <a:cubicBezTo>
                  <a:pt x="83233" y="38248"/>
                  <a:pt x="83890" y="42799"/>
                  <a:pt x="84286" y="47561"/>
                </a:cubicBezTo>
                <a:cubicBezTo>
                  <a:pt x="88733" y="50251"/>
                  <a:pt x="92856" y="53020"/>
                  <a:pt x="96584" y="55826"/>
                </a:cubicBezTo>
                <a:cubicBezTo>
                  <a:pt x="108767" y="46487"/>
                  <a:pt x="115132" y="37881"/>
                  <a:pt x="112166" y="33333"/>
                </a:cubicBezTo>
                <a:cubicBezTo>
                  <a:pt x="110671" y="31041"/>
                  <a:pt x="106985" y="30051"/>
                  <a:pt x="101742" y="30222"/>
                </a:cubicBezTo>
                <a:close/>
                <a:moveTo>
                  <a:pt x="18257" y="30222"/>
                </a:moveTo>
                <a:cubicBezTo>
                  <a:pt x="13014" y="30051"/>
                  <a:pt x="9327" y="31041"/>
                  <a:pt x="7833" y="33333"/>
                </a:cubicBezTo>
                <a:cubicBezTo>
                  <a:pt x="6626" y="35184"/>
                  <a:pt x="6965" y="37708"/>
                  <a:pt x="8654" y="40665"/>
                </a:cubicBezTo>
                <a:cubicBezTo>
                  <a:pt x="8945" y="40600"/>
                  <a:pt x="9245" y="40585"/>
                  <a:pt x="9549" y="40585"/>
                </a:cubicBezTo>
                <a:cubicBezTo>
                  <a:pt x="13987" y="40585"/>
                  <a:pt x="17584" y="43770"/>
                  <a:pt x="17584" y="47699"/>
                </a:cubicBezTo>
                <a:cubicBezTo>
                  <a:pt x="17584" y="48674"/>
                  <a:pt x="17362" y="49604"/>
                  <a:pt x="16959" y="50449"/>
                </a:cubicBezTo>
                <a:cubicBezTo>
                  <a:pt x="18848" y="52238"/>
                  <a:pt x="21017" y="54057"/>
                  <a:pt x="23410" y="55907"/>
                </a:cubicBezTo>
                <a:cubicBezTo>
                  <a:pt x="27107" y="53049"/>
                  <a:pt x="31243" y="50271"/>
                  <a:pt x="35700" y="47569"/>
                </a:cubicBezTo>
                <a:cubicBezTo>
                  <a:pt x="36113" y="42808"/>
                  <a:pt x="36760" y="38254"/>
                  <a:pt x="37704" y="33997"/>
                </a:cubicBezTo>
                <a:cubicBezTo>
                  <a:pt x="30118" y="31690"/>
                  <a:pt x="23430" y="30391"/>
                  <a:pt x="18257" y="30222"/>
                </a:cubicBezTo>
                <a:close/>
                <a:moveTo>
                  <a:pt x="59999" y="6666"/>
                </a:moveTo>
                <a:cubicBezTo>
                  <a:pt x="54068" y="6666"/>
                  <a:pt x="48833" y="15849"/>
                  <a:pt x="45790" y="29861"/>
                </a:cubicBezTo>
                <a:cubicBezTo>
                  <a:pt x="50399" y="31316"/>
                  <a:pt x="55169" y="33093"/>
                  <a:pt x="60022" y="35158"/>
                </a:cubicBezTo>
                <a:cubicBezTo>
                  <a:pt x="64881" y="33080"/>
                  <a:pt x="69664" y="31307"/>
                  <a:pt x="74277" y="29839"/>
                </a:cubicBezTo>
                <a:cubicBezTo>
                  <a:pt x="73282" y="25366"/>
                  <a:pt x="72070" y="21384"/>
                  <a:pt x="70645" y="18052"/>
                </a:cubicBezTo>
                <a:cubicBezTo>
                  <a:pt x="70611" y="18061"/>
                  <a:pt x="70576" y="18061"/>
                  <a:pt x="70542" y="18061"/>
                </a:cubicBezTo>
                <a:cubicBezTo>
                  <a:pt x="66105" y="18061"/>
                  <a:pt x="62507" y="14876"/>
                  <a:pt x="62507" y="10947"/>
                </a:cubicBezTo>
                <a:cubicBezTo>
                  <a:pt x="62507" y="9808"/>
                  <a:pt x="62810" y="8731"/>
                  <a:pt x="63420" y="7808"/>
                </a:cubicBezTo>
                <a:cubicBezTo>
                  <a:pt x="62352" y="7036"/>
                  <a:pt x="61190" y="6666"/>
                  <a:pt x="59999" y="6666"/>
                </a:cubicBezTo>
                <a:close/>
                <a:moveTo>
                  <a:pt x="59999" y="0"/>
                </a:moveTo>
                <a:cubicBezTo>
                  <a:pt x="63135" y="0"/>
                  <a:pt x="66135" y="1402"/>
                  <a:pt x="68856" y="3996"/>
                </a:cubicBezTo>
                <a:cubicBezTo>
                  <a:pt x="69399" y="3887"/>
                  <a:pt x="69963" y="3833"/>
                  <a:pt x="70542" y="3833"/>
                </a:cubicBezTo>
                <a:cubicBezTo>
                  <a:pt x="74979" y="3833"/>
                  <a:pt x="78577" y="7018"/>
                  <a:pt x="78577" y="10947"/>
                </a:cubicBezTo>
                <a:cubicBezTo>
                  <a:pt x="78577" y="12697"/>
                  <a:pt x="77863" y="14299"/>
                  <a:pt x="76602" y="15480"/>
                </a:cubicBezTo>
                <a:cubicBezTo>
                  <a:pt x="78301" y="19098"/>
                  <a:pt x="79756" y="23267"/>
                  <a:pt x="80957" y="27859"/>
                </a:cubicBezTo>
                <a:cubicBezTo>
                  <a:pt x="99531" y="22844"/>
                  <a:pt x="114274" y="23232"/>
                  <a:pt x="118687" y="30000"/>
                </a:cubicBezTo>
                <a:cubicBezTo>
                  <a:pt x="123099" y="36767"/>
                  <a:pt x="116108" y="48265"/>
                  <a:pt x="101922" y="60005"/>
                </a:cubicBezTo>
                <a:cubicBezTo>
                  <a:pt x="116110" y="71738"/>
                  <a:pt x="123099" y="83233"/>
                  <a:pt x="118687" y="90000"/>
                </a:cubicBezTo>
                <a:cubicBezTo>
                  <a:pt x="115932" y="94225"/>
                  <a:pt x="109149" y="95963"/>
                  <a:pt x="99921" y="95451"/>
                </a:cubicBezTo>
                <a:cubicBezTo>
                  <a:pt x="98668" y="97766"/>
                  <a:pt x="95980" y="99318"/>
                  <a:pt x="92882" y="99318"/>
                </a:cubicBezTo>
                <a:cubicBezTo>
                  <a:pt x="88787" y="99318"/>
                  <a:pt x="85408" y="96607"/>
                  <a:pt x="84949" y="93097"/>
                </a:cubicBezTo>
                <a:cubicBezTo>
                  <a:pt x="83632" y="92839"/>
                  <a:pt x="82308" y="92504"/>
                  <a:pt x="80963" y="92141"/>
                </a:cubicBezTo>
                <a:cubicBezTo>
                  <a:pt x="76576" y="108889"/>
                  <a:pt x="68825" y="120000"/>
                  <a:pt x="59999" y="120000"/>
                </a:cubicBezTo>
                <a:cubicBezTo>
                  <a:pt x="51174" y="120000"/>
                  <a:pt x="43423" y="108889"/>
                  <a:pt x="39042" y="92140"/>
                </a:cubicBezTo>
                <a:cubicBezTo>
                  <a:pt x="20467" y="97155"/>
                  <a:pt x="5725" y="96767"/>
                  <a:pt x="1312" y="90000"/>
                </a:cubicBezTo>
                <a:cubicBezTo>
                  <a:pt x="-3099" y="83232"/>
                  <a:pt x="3891" y="71734"/>
                  <a:pt x="18077" y="59994"/>
                </a:cubicBezTo>
                <a:cubicBezTo>
                  <a:pt x="15840" y="58145"/>
                  <a:pt x="13782" y="56301"/>
                  <a:pt x="11955" y="54452"/>
                </a:cubicBezTo>
                <a:cubicBezTo>
                  <a:pt x="11204" y="54698"/>
                  <a:pt x="10392" y="54813"/>
                  <a:pt x="9549" y="54813"/>
                </a:cubicBezTo>
                <a:cubicBezTo>
                  <a:pt x="5112" y="54813"/>
                  <a:pt x="1515" y="51628"/>
                  <a:pt x="1515" y="47699"/>
                </a:cubicBezTo>
                <a:cubicBezTo>
                  <a:pt x="1515" y="46180"/>
                  <a:pt x="2053" y="44772"/>
                  <a:pt x="3089" y="43691"/>
                </a:cubicBezTo>
                <a:cubicBezTo>
                  <a:pt x="-197" y="38284"/>
                  <a:pt x="-974" y="33507"/>
                  <a:pt x="1312" y="30000"/>
                </a:cubicBezTo>
                <a:cubicBezTo>
                  <a:pt x="5724" y="23233"/>
                  <a:pt x="20465" y="22845"/>
                  <a:pt x="39036" y="27858"/>
                </a:cubicBezTo>
                <a:cubicBezTo>
                  <a:pt x="43423" y="11110"/>
                  <a:pt x="51174" y="0"/>
                  <a:pt x="5999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ontserrat"/>
              <a:ea typeface="Montserrat"/>
              <a:cs typeface="Montserrat"/>
              <a:sym typeface="Montserrat"/>
            </a:endParaRPr>
          </a:p>
        </p:txBody>
      </p:sp>
      <p:sp>
        <p:nvSpPr>
          <p:cNvPr id="496" name="Google Shape;496;p50"/>
          <p:cNvSpPr/>
          <p:nvPr/>
        </p:nvSpPr>
        <p:spPr>
          <a:xfrm>
            <a:off x="9643908" y="4592755"/>
            <a:ext cx="270000" cy="270600"/>
          </a:xfrm>
          <a:custGeom>
            <a:rect b="b" l="l" r="r" t="t"/>
            <a:pathLst>
              <a:path extrusionOk="0" h="120000" w="120000">
                <a:moveTo>
                  <a:pt x="50445" y="0"/>
                </a:moveTo>
                <a:cubicBezTo>
                  <a:pt x="58212" y="0"/>
                  <a:pt x="64508" y="6287"/>
                  <a:pt x="64508" y="14044"/>
                </a:cubicBezTo>
                <a:cubicBezTo>
                  <a:pt x="64508" y="19722"/>
                  <a:pt x="61134" y="24614"/>
                  <a:pt x="56264" y="26797"/>
                </a:cubicBezTo>
                <a:lnTo>
                  <a:pt x="59790" y="43434"/>
                </a:lnTo>
                <a:cubicBezTo>
                  <a:pt x="59949" y="43388"/>
                  <a:pt x="60110" y="43385"/>
                  <a:pt x="60272" y="43385"/>
                </a:cubicBezTo>
                <a:cubicBezTo>
                  <a:pt x="68039" y="43385"/>
                  <a:pt x="74335" y="49673"/>
                  <a:pt x="74335" y="57430"/>
                </a:cubicBezTo>
                <a:lnTo>
                  <a:pt x="74274" y="58247"/>
                </a:lnTo>
                <a:lnTo>
                  <a:pt x="93973" y="63598"/>
                </a:lnTo>
                <a:cubicBezTo>
                  <a:pt x="96404" y="59541"/>
                  <a:pt x="100855" y="56851"/>
                  <a:pt x="105936" y="56851"/>
                </a:cubicBezTo>
                <a:cubicBezTo>
                  <a:pt x="113703" y="56851"/>
                  <a:pt x="120000" y="63138"/>
                  <a:pt x="120000" y="70895"/>
                </a:cubicBezTo>
                <a:cubicBezTo>
                  <a:pt x="120000" y="78651"/>
                  <a:pt x="113703" y="84939"/>
                  <a:pt x="105936" y="84939"/>
                </a:cubicBezTo>
                <a:cubicBezTo>
                  <a:pt x="98169" y="84939"/>
                  <a:pt x="91872" y="78651"/>
                  <a:pt x="91872" y="70895"/>
                </a:cubicBezTo>
                <a:lnTo>
                  <a:pt x="92101" y="68634"/>
                </a:lnTo>
                <a:lnTo>
                  <a:pt x="72842" y="63402"/>
                </a:lnTo>
                <a:cubicBezTo>
                  <a:pt x="71533" y="66478"/>
                  <a:pt x="69046" y="68895"/>
                  <a:pt x="65979" y="70244"/>
                </a:cubicBezTo>
                <a:lnTo>
                  <a:pt x="70997" y="92092"/>
                </a:lnTo>
                <a:cubicBezTo>
                  <a:pt x="77919" y="92912"/>
                  <a:pt x="83262" y="98810"/>
                  <a:pt x="83262" y="105955"/>
                </a:cubicBezTo>
                <a:cubicBezTo>
                  <a:pt x="83262" y="113712"/>
                  <a:pt x="76965" y="120000"/>
                  <a:pt x="69198" y="120000"/>
                </a:cubicBezTo>
                <a:cubicBezTo>
                  <a:pt x="61431" y="120000"/>
                  <a:pt x="55135" y="113712"/>
                  <a:pt x="55135" y="105955"/>
                </a:cubicBezTo>
                <a:cubicBezTo>
                  <a:pt x="55135" y="99453"/>
                  <a:pt x="59559" y="93983"/>
                  <a:pt x="65581" y="92439"/>
                </a:cubicBezTo>
                <a:lnTo>
                  <a:pt x="60753" y="71425"/>
                </a:lnTo>
                <a:cubicBezTo>
                  <a:pt x="60594" y="71471"/>
                  <a:pt x="60433" y="71474"/>
                  <a:pt x="60272" y="71474"/>
                </a:cubicBezTo>
                <a:cubicBezTo>
                  <a:pt x="54863" y="71474"/>
                  <a:pt x="50167" y="68424"/>
                  <a:pt x="47871" y="63923"/>
                </a:cubicBezTo>
                <a:lnTo>
                  <a:pt x="27028" y="72469"/>
                </a:lnTo>
                <a:cubicBezTo>
                  <a:pt x="27736" y="74143"/>
                  <a:pt x="28127" y="75984"/>
                  <a:pt x="28127" y="77915"/>
                </a:cubicBezTo>
                <a:cubicBezTo>
                  <a:pt x="28127" y="85672"/>
                  <a:pt x="21830" y="91960"/>
                  <a:pt x="14063" y="91960"/>
                </a:cubicBezTo>
                <a:cubicBezTo>
                  <a:pt x="6296" y="91960"/>
                  <a:pt x="0" y="85672"/>
                  <a:pt x="0" y="77915"/>
                </a:cubicBezTo>
                <a:cubicBezTo>
                  <a:pt x="0" y="70159"/>
                  <a:pt x="6296" y="63871"/>
                  <a:pt x="14063" y="63871"/>
                </a:cubicBezTo>
                <a:cubicBezTo>
                  <a:pt x="17924" y="63871"/>
                  <a:pt x="21421" y="65425"/>
                  <a:pt x="23958" y="67944"/>
                </a:cubicBezTo>
                <a:lnTo>
                  <a:pt x="46343" y="58766"/>
                </a:lnTo>
                <a:cubicBezTo>
                  <a:pt x="46230" y="58331"/>
                  <a:pt x="46208" y="57883"/>
                  <a:pt x="46208" y="57430"/>
                </a:cubicBezTo>
                <a:cubicBezTo>
                  <a:pt x="46208" y="51706"/>
                  <a:pt x="49637" y="46782"/>
                  <a:pt x="54564" y="44616"/>
                </a:cubicBezTo>
                <a:lnTo>
                  <a:pt x="51049" y="28027"/>
                </a:lnTo>
                <a:cubicBezTo>
                  <a:pt x="50850" y="28084"/>
                  <a:pt x="50648" y="28088"/>
                  <a:pt x="50445" y="28088"/>
                </a:cubicBezTo>
                <a:cubicBezTo>
                  <a:pt x="42678" y="28088"/>
                  <a:pt x="36381" y="21800"/>
                  <a:pt x="36381" y="14044"/>
                </a:cubicBezTo>
                <a:cubicBezTo>
                  <a:pt x="36381" y="6287"/>
                  <a:pt x="42678" y="0"/>
                  <a:pt x="50445"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ontserrat"/>
              <a:ea typeface="Montserrat"/>
              <a:cs typeface="Montserrat"/>
              <a:sym typeface="Montserrat"/>
            </a:endParaRPr>
          </a:p>
        </p:txBody>
      </p:sp>
      <p:sp>
        <p:nvSpPr>
          <p:cNvPr id="497" name="Google Shape;497;p50"/>
          <p:cNvSpPr/>
          <p:nvPr/>
        </p:nvSpPr>
        <p:spPr>
          <a:xfrm flipH="1" rot="-5400000">
            <a:off x="9640646" y="5593343"/>
            <a:ext cx="276600" cy="260400"/>
          </a:xfrm>
          <a:custGeom>
            <a:rect b="b" l="l" r="r" t="t"/>
            <a:pathLst>
              <a:path extrusionOk="0" h="120000" w="120000">
                <a:moveTo>
                  <a:pt x="114609" y="52208"/>
                </a:moveTo>
                <a:lnTo>
                  <a:pt x="114609" y="67089"/>
                </a:lnTo>
                <a:cubicBezTo>
                  <a:pt x="114609" y="68670"/>
                  <a:pt x="115816" y="69951"/>
                  <a:pt x="117304" y="69951"/>
                </a:cubicBezTo>
                <a:lnTo>
                  <a:pt x="117304" y="69951"/>
                </a:lnTo>
                <a:cubicBezTo>
                  <a:pt x="118793" y="69951"/>
                  <a:pt x="120000" y="68670"/>
                  <a:pt x="120000" y="67089"/>
                </a:cubicBezTo>
                <a:lnTo>
                  <a:pt x="119999" y="52208"/>
                </a:lnTo>
                <a:cubicBezTo>
                  <a:pt x="119999" y="50627"/>
                  <a:pt x="118793" y="49346"/>
                  <a:pt x="117304" y="49346"/>
                </a:cubicBezTo>
                <a:cubicBezTo>
                  <a:pt x="115816" y="49346"/>
                  <a:pt x="114609" y="50627"/>
                  <a:pt x="114609" y="52208"/>
                </a:cubicBezTo>
                <a:close/>
                <a:moveTo>
                  <a:pt x="106256" y="49918"/>
                </a:moveTo>
                <a:lnTo>
                  <a:pt x="106256" y="69379"/>
                </a:lnTo>
                <a:cubicBezTo>
                  <a:pt x="106256" y="70960"/>
                  <a:pt x="107463" y="72241"/>
                  <a:pt x="108951" y="72241"/>
                </a:cubicBezTo>
                <a:lnTo>
                  <a:pt x="108951" y="72241"/>
                </a:lnTo>
                <a:cubicBezTo>
                  <a:pt x="110440" y="72241"/>
                  <a:pt x="111646" y="70960"/>
                  <a:pt x="111646" y="69379"/>
                </a:cubicBezTo>
                <a:lnTo>
                  <a:pt x="111646" y="49918"/>
                </a:lnTo>
                <a:cubicBezTo>
                  <a:pt x="111646" y="48337"/>
                  <a:pt x="110440" y="47056"/>
                  <a:pt x="108951" y="47056"/>
                </a:cubicBezTo>
                <a:cubicBezTo>
                  <a:pt x="107463" y="47056"/>
                  <a:pt x="106256" y="48337"/>
                  <a:pt x="106256" y="49918"/>
                </a:cubicBezTo>
                <a:close/>
                <a:moveTo>
                  <a:pt x="97903" y="48773"/>
                </a:moveTo>
                <a:lnTo>
                  <a:pt x="97903" y="70524"/>
                </a:lnTo>
                <a:cubicBezTo>
                  <a:pt x="97903" y="72104"/>
                  <a:pt x="99109" y="73386"/>
                  <a:pt x="100598" y="73386"/>
                </a:cubicBezTo>
                <a:lnTo>
                  <a:pt x="100598" y="73386"/>
                </a:lnTo>
                <a:cubicBezTo>
                  <a:pt x="102086" y="73386"/>
                  <a:pt x="103293" y="72104"/>
                  <a:pt x="103293" y="70524"/>
                </a:cubicBezTo>
                <a:lnTo>
                  <a:pt x="103293" y="48773"/>
                </a:lnTo>
                <a:cubicBezTo>
                  <a:pt x="103293" y="47193"/>
                  <a:pt x="102086" y="45911"/>
                  <a:pt x="100598" y="45911"/>
                </a:cubicBezTo>
                <a:cubicBezTo>
                  <a:pt x="99109" y="45911"/>
                  <a:pt x="97903" y="47193"/>
                  <a:pt x="97903" y="48773"/>
                </a:cubicBezTo>
                <a:close/>
                <a:moveTo>
                  <a:pt x="53856" y="54256"/>
                </a:moveTo>
                <a:cubicBezTo>
                  <a:pt x="53856" y="53338"/>
                  <a:pt x="54558" y="52593"/>
                  <a:pt x="55423" y="52593"/>
                </a:cubicBezTo>
                <a:lnTo>
                  <a:pt x="57787" y="52593"/>
                </a:lnTo>
                <a:lnTo>
                  <a:pt x="57787" y="49895"/>
                </a:lnTo>
                <a:cubicBezTo>
                  <a:pt x="57787" y="49843"/>
                  <a:pt x="57790" y="49793"/>
                  <a:pt x="57844" y="49750"/>
                </a:cubicBezTo>
                <a:lnTo>
                  <a:pt x="57714" y="49315"/>
                </a:lnTo>
                <a:cubicBezTo>
                  <a:pt x="57790" y="48400"/>
                  <a:pt x="58549" y="47723"/>
                  <a:pt x="59411" y="47803"/>
                </a:cubicBezTo>
                <a:lnTo>
                  <a:pt x="91653" y="50798"/>
                </a:lnTo>
                <a:cubicBezTo>
                  <a:pt x="92515" y="50878"/>
                  <a:pt x="93152" y="51685"/>
                  <a:pt x="93077" y="52600"/>
                </a:cubicBezTo>
                <a:cubicBezTo>
                  <a:pt x="93002" y="53515"/>
                  <a:pt x="92242" y="54191"/>
                  <a:pt x="91380" y="54111"/>
                </a:cubicBezTo>
                <a:cubicBezTo>
                  <a:pt x="80879" y="53136"/>
                  <a:pt x="70377" y="52160"/>
                  <a:pt x="59875" y="51185"/>
                </a:cubicBezTo>
                <a:lnTo>
                  <a:pt x="59875" y="52593"/>
                </a:lnTo>
                <a:lnTo>
                  <a:pt x="62240" y="52593"/>
                </a:lnTo>
                <a:cubicBezTo>
                  <a:pt x="63105" y="52593"/>
                  <a:pt x="63806" y="53338"/>
                  <a:pt x="63806" y="54256"/>
                </a:cubicBezTo>
                <a:lnTo>
                  <a:pt x="63806" y="54256"/>
                </a:lnTo>
                <a:cubicBezTo>
                  <a:pt x="63806" y="55175"/>
                  <a:pt x="63105" y="55919"/>
                  <a:pt x="62240" y="55919"/>
                </a:cubicBezTo>
                <a:cubicBezTo>
                  <a:pt x="61452" y="55919"/>
                  <a:pt x="60664" y="55919"/>
                  <a:pt x="59875" y="55919"/>
                </a:cubicBezTo>
                <a:lnTo>
                  <a:pt x="59875" y="58197"/>
                </a:lnTo>
                <a:lnTo>
                  <a:pt x="62240" y="58197"/>
                </a:lnTo>
                <a:cubicBezTo>
                  <a:pt x="63105" y="58197"/>
                  <a:pt x="63806" y="58942"/>
                  <a:pt x="63806" y="59860"/>
                </a:cubicBezTo>
                <a:lnTo>
                  <a:pt x="63806" y="59860"/>
                </a:lnTo>
                <a:cubicBezTo>
                  <a:pt x="63806" y="60778"/>
                  <a:pt x="63105" y="61523"/>
                  <a:pt x="62240" y="61523"/>
                </a:cubicBezTo>
                <a:cubicBezTo>
                  <a:pt x="61452" y="61523"/>
                  <a:pt x="60664" y="61523"/>
                  <a:pt x="59875" y="61523"/>
                </a:cubicBezTo>
                <a:lnTo>
                  <a:pt x="59875" y="63801"/>
                </a:lnTo>
                <a:lnTo>
                  <a:pt x="62240" y="63801"/>
                </a:lnTo>
                <a:cubicBezTo>
                  <a:pt x="63105" y="63801"/>
                  <a:pt x="63806" y="64546"/>
                  <a:pt x="63806" y="65464"/>
                </a:cubicBezTo>
                <a:lnTo>
                  <a:pt x="63806" y="65464"/>
                </a:lnTo>
                <a:cubicBezTo>
                  <a:pt x="63806" y="66382"/>
                  <a:pt x="63105" y="67127"/>
                  <a:pt x="62240" y="67127"/>
                </a:cubicBezTo>
                <a:cubicBezTo>
                  <a:pt x="61452" y="67127"/>
                  <a:pt x="60664" y="67127"/>
                  <a:pt x="59875" y="67127"/>
                </a:cubicBezTo>
                <a:lnTo>
                  <a:pt x="59875" y="68544"/>
                </a:lnTo>
                <a:lnTo>
                  <a:pt x="91233" y="65045"/>
                </a:lnTo>
                <a:cubicBezTo>
                  <a:pt x="92093" y="64949"/>
                  <a:pt x="92863" y="65611"/>
                  <a:pt x="92954" y="66525"/>
                </a:cubicBezTo>
                <a:cubicBezTo>
                  <a:pt x="93044" y="67438"/>
                  <a:pt x="92420" y="68256"/>
                  <a:pt x="91560" y="68352"/>
                </a:cubicBezTo>
                <a:cubicBezTo>
                  <a:pt x="80831" y="69550"/>
                  <a:pt x="70101" y="70747"/>
                  <a:pt x="59372" y="71945"/>
                </a:cubicBezTo>
                <a:cubicBezTo>
                  <a:pt x="58511" y="72041"/>
                  <a:pt x="57741" y="71378"/>
                  <a:pt x="57650" y="70465"/>
                </a:cubicBezTo>
                <a:cubicBezTo>
                  <a:pt x="57630" y="70259"/>
                  <a:pt x="57646" y="70058"/>
                  <a:pt x="57807" y="69902"/>
                </a:cubicBezTo>
                <a:lnTo>
                  <a:pt x="57787" y="69850"/>
                </a:lnTo>
                <a:lnTo>
                  <a:pt x="57787" y="67127"/>
                </a:lnTo>
                <a:lnTo>
                  <a:pt x="55423" y="67127"/>
                </a:lnTo>
                <a:cubicBezTo>
                  <a:pt x="54558" y="67127"/>
                  <a:pt x="53856" y="66382"/>
                  <a:pt x="53856" y="65464"/>
                </a:cubicBezTo>
                <a:cubicBezTo>
                  <a:pt x="53856" y="64546"/>
                  <a:pt x="54558" y="63801"/>
                  <a:pt x="55423" y="63801"/>
                </a:cubicBezTo>
                <a:lnTo>
                  <a:pt x="57787" y="63801"/>
                </a:lnTo>
                <a:lnTo>
                  <a:pt x="57787" y="61523"/>
                </a:lnTo>
                <a:lnTo>
                  <a:pt x="55423" y="61523"/>
                </a:lnTo>
                <a:cubicBezTo>
                  <a:pt x="54558" y="61523"/>
                  <a:pt x="53856" y="60779"/>
                  <a:pt x="53856" y="59860"/>
                </a:cubicBezTo>
                <a:cubicBezTo>
                  <a:pt x="53856" y="58942"/>
                  <a:pt x="54558" y="58197"/>
                  <a:pt x="55423" y="58197"/>
                </a:cubicBezTo>
                <a:lnTo>
                  <a:pt x="57787" y="58197"/>
                </a:lnTo>
                <a:lnTo>
                  <a:pt x="57787" y="55919"/>
                </a:lnTo>
                <a:lnTo>
                  <a:pt x="55423" y="55919"/>
                </a:lnTo>
                <a:cubicBezTo>
                  <a:pt x="54558" y="55919"/>
                  <a:pt x="53856" y="55175"/>
                  <a:pt x="53856" y="54256"/>
                </a:cubicBezTo>
                <a:close/>
                <a:moveTo>
                  <a:pt x="48021" y="3132"/>
                </a:moveTo>
                <a:lnTo>
                  <a:pt x="48021" y="12530"/>
                </a:lnTo>
                <a:cubicBezTo>
                  <a:pt x="48021" y="14260"/>
                  <a:pt x="49342" y="15663"/>
                  <a:pt x="50971" y="15663"/>
                </a:cubicBezTo>
                <a:cubicBezTo>
                  <a:pt x="52601" y="15663"/>
                  <a:pt x="53921" y="14260"/>
                  <a:pt x="53921" y="12530"/>
                </a:cubicBezTo>
                <a:lnTo>
                  <a:pt x="53921" y="3132"/>
                </a:lnTo>
                <a:cubicBezTo>
                  <a:pt x="53921" y="1402"/>
                  <a:pt x="52601" y="0"/>
                  <a:pt x="50971" y="0"/>
                </a:cubicBezTo>
                <a:cubicBezTo>
                  <a:pt x="49342" y="0"/>
                  <a:pt x="48021" y="1402"/>
                  <a:pt x="48021" y="3132"/>
                </a:cubicBezTo>
                <a:close/>
                <a:moveTo>
                  <a:pt x="48021" y="107469"/>
                </a:moveTo>
                <a:lnTo>
                  <a:pt x="48021" y="116867"/>
                </a:lnTo>
                <a:cubicBezTo>
                  <a:pt x="48021" y="118597"/>
                  <a:pt x="49342" y="120000"/>
                  <a:pt x="50971" y="120000"/>
                </a:cubicBezTo>
                <a:cubicBezTo>
                  <a:pt x="52601" y="120000"/>
                  <a:pt x="53921" y="118597"/>
                  <a:pt x="53921" y="116867"/>
                </a:cubicBezTo>
                <a:lnTo>
                  <a:pt x="53921" y="107469"/>
                </a:lnTo>
                <a:cubicBezTo>
                  <a:pt x="53921" y="105739"/>
                  <a:pt x="52601" y="104336"/>
                  <a:pt x="50971" y="104336"/>
                </a:cubicBezTo>
                <a:cubicBezTo>
                  <a:pt x="49342" y="104336"/>
                  <a:pt x="48021" y="105739"/>
                  <a:pt x="48021" y="107469"/>
                </a:cubicBezTo>
                <a:close/>
                <a:moveTo>
                  <a:pt x="21116" y="59649"/>
                </a:moveTo>
                <a:cubicBezTo>
                  <a:pt x="21116" y="67800"/>
                  <a:pt x="24044" y="75951"/>
                  <a:pt x="29901" y="82170"/>
                </a:cubicBezTo>
                <a:cubicBezTo>
                  <a:pt x="41615" y="94608"/>
                  <a:pt x="60607" y="94608"/>
                  <a:pt x="72320" y="82170"/>
                </a:cubicBezTo>
                <a:lnTo>
                  <a:pt x="79515" y="74530"/>
                </a:lnTo>
                <a:lnTo>
                  <a:pt x="87539" y="74531"/>
                </a:lnTo>
                <a:cubicBezTo>
                  <a:pt x="90764" y="74530"/>
                  <a:pt x="93379" y="71754"/>
                  <a:pt x="93379" y="68330"/>
                </a:cubicBezTo>
                <a:lnTo>
                  <a:pt x="93379" y="59809"/>
                </a:lnTo>
                <a:lnTo>
                  <a:pt x="93530" y="59649"/>
                </a:lnTo>
                <a:lnTo>
                  <a:pt x="93379" y="59488"/>
                </a:lnTo>
                <a:lnTo>
                  <a:pt x="93379" y="50967"/>
                </a:lnTo>
                <a:cubicBezTo>
                  <a:pt x="93379" y="47543"/>
                  <a:pt x="90764" y="44767"/>
                  <a:pt x="87539" y="44767"/>
                </a:cubicBezTo>
                <a:lnTo>
                  <a:pt x="79515" y="44767"/>
                </a:lnTo>
                <a:cubicBezTo>
                  <a:pt x="77116" y="42220"/>
                  <a:pt x="74718" y="39674"/>
                  <a:pt x="72320" y="37127"/>
                </a:cubicBezTo>
                <a:cubicBezTo>
                  <a:pt x="60607" y="24689"/>
                  <a:pt x="41615" y="24689"/>
                  <a:pt x="29901" y="37127"/>
                </a:cubicBezTo>
                <a:cubicBezTo>
                  <a:pt x="24044" y="43346"/>
                  <a:pt x="21116" y="51497"/>
                  <a:pt x="21116" y="59649"/>
                </a:cubicBezTo>
                <a:close/>
                <a:moveTo>
                  <a:pt x="15930" y="103846"/>
                </a:moveTo>
                <a:cubicBezTo>
                  <a:pt x="15930" y="104647"/>
                  <a:pt x="16218" y="105449"/>
                  <a:pt x="16794" y="106061"/>
                </a:cubicBezTo>
                <a:cubicBezTo>
                  <a:pt x="17946" y="107284"/>
                  <a:pt x="19814" y="107284"/>
                  <a:pt x="20966" y="106061"/>
                </a:cubicBezTo>
                <a:lnTo>
                  <a:pt x="27224" y="99415"/>
                </a:lnTo>
                <a:cubicBezTo>
                  <a:pt x="28376" y="98192"/>
                  <a:pt x="28376" y="96208"/>
                  <a:pt x="27224" y="94985"/>
                </a:cubicBezTo>
                <a:cubicBezTo>
                  <a:pt x="26072" y="93762"/>
                  <a:pt x="24204" y="93762"/>
                  <a:pt x="23052" y="94985"/>
                </a:cubicBezTo>
                <a:lnTo>
                  <a:pt x="16794" y="101630"/>
                </a:lnTo>
                <a:cubicBezTo>
                  <a:pt x="16218" y="102242"/>
                  <a:pt x="15930" y="103044"/>
                  <a:pt x="15930" y="103846"/>
                </a:cubicBezTo>
                <a:close/>
                <a:moveTo>
                  <a:pt x="15930" y="15910"/>
                </a:moveTo>
                <a:cubicBezTo>
                  <a:pt x="15930" y="16712"/>
                  <a:pt x="16218" y="17514"/>
                  <a:pt x="16794" y="18125"/>
                </a:cubicBezTo>
                <a:lnTo>
                  <a:pt x="23052" y="24771"/>
                </a:lnTo>
                <a:cubicBezTo>
                  <a:pt x="24204" y="25994"/>
                  <a:pt x="26072" y="25994"/>
                  <a:pt x="27224" y="24771"/>
                </a:cubicBezTo>
                <a:cubicBezTo>
                  <a:pt x="28376" y="23547"/>
                  <a:pt x="28376" y="21564"/>
                  <a:pt x="27224" y="20340"/>
                </a:cubicBezTo>
                <a:lnTo>
                  <a:pt x="20966" y="13695"/>
                </a:lnTo>
                <a:cubicBezTo>
                  <a:pt x="19814" y="12472"/>
                  <a:pt x="17946" y="12472"/>
                  <a:pt x="16794" y="13695"/>
                </a:cubicBezTo>
                <a:cubicBezTo>
                  <a:pt x="16218" y="14307"/>
                  <a:pt x="15930" y="15109"/>
                  <a:pt x="15930" y="15910"/>
                </a:cubicBezTo>
                <a:close/>
                <a:moveTo>
                  <a:pt x="0" y="59999"/>
                </a:moveTo>
                <a:cubicBezTo>
                  <a:pt x="0" y="61730"/>
                  <a:pt x="1320" y="63132"/>
                  <a:pt x="2950" y="63132"/>
                </a:cubicBezTo>
                <a:lnTo>
                  <a:pt x="11800" y="63132"/>
                </a:lnTo>
                <a:cubicBezTo>
                  <a:pt x="13430" y="63132"/>
                  <a:pt x="14751" y="61730"/>
                  <a:pt x="14751" y="59999"/>
                </a:cubicBezTo>
                <a:cubicBezTo>
                  <a:pt x="14751" y="58269"/>
                  <a:pt x="13430" y="56867"/>
                  <a:pt x="11800" y="56867"/>
                </a:cubicBezTo>
                <a:lnTo>
                  <a:pt x="2950" y="56867"/>
                </a:lnTo>
                <a:cubicBezTo>
                  <a:pt x="1320" y="56867"/>
                  <a:pt x="0" y="58269"/>
                  <a:pt x="0" y="5999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Montserrat"/>
              <a:ea typeface="Montserrat"/>
              <a:cs typeface="Montserrat"/>
              <a:sym typeface="Montserrat"/>
            </a:endParaRPr>
          </a:p>
        </p:txBody>
      </p:sp>
      <p:sp>
        <p:nvSpPr>
          <p:cNvPr id="498" name="Google Shape;498;p50"/>
          <p:cNvSpPr/>
          <p:nvPr/>
        </p:nvSpPr>
        <p:spPr>
          <a:xfrm>
            <a:off x="6501470" y="4604605"/>
            <a:ext cx="244500" cy="246900"/>
          </a:xfrm>
          <a:custGeom>
            <a:rect b="b" l="l" r="r" t="t"/>
            <a:pathLst>
              <a:path extrusionOk="0" h="120000" w="120000">
                <a:moveTo>
                  <a:pt x="58400" y="39542"/>
                </a:moveTo>
                <a:cubicBezTo>
                  <a:pt x="61899" y="39542"/>
                  <a:pt x="65213" y="40327"/>
                  <a:pt x="68141" y="41798"/>
                </a:cubicBezTo>
                <a:lnTo>
                  <a:pt x="60267" y="49608"/>
                </a:lnTo>
                <a:cubicBezTo>
                  <a:pt x="59663" y="49468"/>
                  <a:pt x="59037" y="49421"/>
                  <a:pt x="58400" y="49421"/>
                </a:cubicBezTo>
                <a:cubicBezTo>
                  <a:pt x="51357" y="49421"/>
                  <a:pt x="45648" y="55085"/>
                  <a:pt x="45648" y="62070"/>
                </a:cubicBezTo>
                <a:cubicBezTo>
                  <a:pt x="45648" y="69056"/>
                  <a:pt x="51357" y="74719"/>
                  <a:pt x="58400" y="74719"/>
                </a:cubicBezTo>
                <a:cubicBezTo>
                  <a:pt x="65443" y="74719"/>
                  <a:pt x="71152" y="69056"/>
                  <a:pt x="71152" y="62070"/>
                </a:cubicBezTo>
                <a:cubicBezTo>
                  <a:pt x="71152" y="60979"/>
                  <a:pt x="71013" y="59920"/>
                  <a:pt x="70706" y="58922"/>
                </a:cubicBezTo>
                <a:lnTo>
                  <a:pt x="78287" y="51402"/>
                </a:lnTo>
                <a:cubicBezTo>
                  <a:pt x="80122" y="54539"/>
                  <a:pt x="81112" y="58190"/>
                  <a:pt x="81112" y="62070"/>
                </a:cubicBezTo>
                <a:cubicBezTo>
                  <a:pt x="81112" y="74512"/>
                  <a:pt x="70943" y="84598"/>
                  <a:pt x="58400" y="84598"/>
                </a:cubicBezTo>
                <a:cubicBezTo>
                  <a:pt x="45857" y="84598"/>
                  <a:pt x="35689" y="74512"/>
                  <a:pt x="35689" y="62070"/>
                </a:cubicBezTo>
                <a:cubicBezTo>
                  <a:pt x="35689" y="49629"/>
                  <a:pt x="45857" y="39542"/>
                  <a:pt x="58400" y="39542"/>
                </a:cubicBezTo>
                <a:close/>
                <a:moveTo>
                  <a:pt x="58400" y="21520"/>
                </a:moveTo>
                <a:cubicBezTo>
                  <a:pt x="66955" y="21520"/>
                  <a:pt x="74896" y="24127"/>
                  <a:pt x="81454" y="28592"/>
                </a:cubicBezTo>
                <a:lnTo>
                  <a:pt x="73607" y="36375"/>
                </a:lnTo>
                <a:cubicBezTo>
                  <a:pt x="69191" y="33656"/>
                  <a:pt x="63972" y="32157"/>
                  <a:pt x="58400" y="32157"/>
                </a:cubicBezTo>
                <a:cubicBezTo>
                  <a:pt x="41745" y="32157"/>
                  <a:pt x="28243" y="45550"/>
                  <a:pt x="28243" y="62070"/>
                </a:cubicBezTo>
                <a:cubicBezTo>
                  <a:pt x="28243" y="78591"/>
                  <a:pt x="41745" y="91984"/>
                  <a:pt x="58400" y="91984"/>
                </a:cubicBezTo>
                <a:cubicBezTo>
                  <a:pt x="75055" y="91984"/>
                  <a:pt x="88557" y="78591"/>
                  <a:pt x="88557" y="62070"/>
                </a:cubicBezTo>
                <a:cubicBezTo>
                  <a:pt x="88557" y="56133"/>
                  <a:pt x="86813" y="50599"/>
                  <a:pt x="83753" y="45979"/>
                </a:cubicBezTo>
                <a:lnTo>
                  <a:pt x="91481" y="38314"/>
                </a:lnTo>
                <a:cubicBezTo>
                  <a:pt x="96400" y="44970"/>
                  <a:pt x="99281" y="53186"/>
                  <a:pt x="99281" y="62070"/>
                </a:cubicBezTo>
                <a:cubicBezTo>
                  <a:pt x="99281" y="84466"/>
                  <a:pt x="80978" y="102621"/>
                  <a:pt x="58400" y="102621"/>
                </a:cubicBezTo>
                <a:cubicBezTo>
                  <a:pt x="35823" y="102621"/>
                  <a:pt x="17520" y="84466"/>
                  <a:pt x="17520" y="62070"/>
                </a:cubicBezTo>
                <a:cubicBezTo>
                  <a:pt x="17520" y="39675"/>
                  <a:pt x="35823" y="21520"/>
                  <a:pt x="58400" y="21520"/>
                </a:cubicBezTo>
                <a:close/>
                <a:moveTo>
                  <a:pt x="58400" y="4141"/>
                </a:moveTo>
                <a:cubicBezTo>
                  <a:pt x="70706" y="4141"/>
                  <a:pt x="82124" y="7917"/>
                  <a:pt x="91524" y="14385"/>
                </a:cubicBezTo>
                <a:lnTo>
                  <a:pt x="91775" y="18354"/>
                </a:lnTo>
                <a:lnTo>
                  <a:pt x="86376" y="23709"/>
                </a:lnTo>
                <a:cubicBezTo>
                  <a:pt x="78537" y="18013"/>
                  <a:pt x="68861" y="14679"/>
                  <a:pt x="58400" y="14679"/>
                </a:cubicBezTo>
                <a:cubicBezTo>
                  <a:pt x="32013" y="14679"/>
                  <a:pt x="10623" y="35897"/>
                  <a:pt x="10623" y="62070"/>
                </a:cubicBezTo>
                <a:cubicBezTo>
                  <a:pt x="10623" y="88244"/>
                  <a:pt x="32013" y="109462"/>
                  <a:pt x="58400" y="109462"/>
                </a:cubicBezTo>
                <a:cubicBezTo>
                  <a:pt x="84787" y="109462"/>
                  <a:pt x="106178" y="88244"/>
                  <a:pt x="106178" y="62070"/>
                </a:cubicBezTo>
                <a:cubicBezTo>
                  <a:pt x="106178" y="51295"/>
                  <a:pt x="102553" y="41360"/>
                  <a:pt x="96403" y="33431"/>
                </a:cubicBezTo>
                <a:lnTo>
                  <a:pt x="101234" y="28640"/>
                </a:lnTo>
                <a:lnTo>
                  <a:pt x="106278" y="28953"/>
                </a:lnTo>
                <a:cubicBezTo>
                  <a:pt x="112921" y="38322"/>
                  <a:pt x="116801" y="49747"/>
                  <a:pt x="116801" y="62070"/>
                </a:cubicBezTo>
                <a:cubicBezTo>
                  <a:pt x="116801" y="94064"/>
                  <a:pt x="90654" y="120000"/>
                  <a:pt x="58400" y="120000"/>
                </a:cubicBezTo>
                <a:cubicBezTo>
                  <a:pt x="26146" y="120000"/>
                  <a:pt x="0" y="94064"/>
                  <a:pt x="0" y="62070"/>
                </a:cubicBezTo>
                <a:cubicBezTo>
                  <a:pt x="0" y="30077"/>
                  <a:pt x="26146" y="4141"/>
                  <a:pt x="58400" y="4141"/>
                </a:cubicBezTo>
                <a:close/>
                <a:moveTo>
                  <a:pt x="108805" y="0"/>
                </a:moveTo>
                <a:lnTo>
                  <a:pt x="109465" y="10449"/>
                </a:lnTo>
                <a:lnTo>
                  <a:pt x="120000" y="11103"/>
                </a:lnTo>
                <a:lnTo>
                  <a:pt x="107089" y="23910"/>
                </a:lnTo>
                <a:lnTo>
                  <a:pt x="100443" y="23497"/>
                </a:lnTo>
                <a:lnTo>
                  <a:pt x="64259" y="59389"/>
                </a:lnTo>
                <a:cubicBezTo>
                  <a:pt x="64676" y="60193"/>
                  <a:pt x="64889" y="61107"/>
                  <a:pt x="64889" y="62070"/>
                </a:cubicBezTo>
                <a:cubicBezTo>
                  <a:pt x="64889" y="65625"/>
                  <a:pt x="61984" y="68507"/>
                  <a:pt x="58400" y="68507"/>
                </a:cubicBezTo>
                <a:cubicBezTo>
                  <a:pt x="54816" y="68507"/>
                  <a:pt x="51911" y="65625"/>
                  <a:pt x="51911" y="62070"/>
                </a:cubicBezTo>
                <a:cubicBezTo>
                  <a:pt x="51911" y="58516"/>
                  <a:pt x="54816" y="55634"/>
                  <a:pt x="58400" y="55634"/>
                </a:cubicBezTo>
                <a:lnTo>
                  <a:pt x="59506" y="55855"/>
                </a:lnTo>
                <a:lnTo>
                  <a:pt x="96308" y="19350"/>
                </a:lnTo>
                <a:lnTo>
                  <a:pt x="95895" y="12806"/>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Montserrat"/>
              <a:ea typeface="Montserrat"/>
              <a:cs typeface="Montserrat"/>
              <a:sym typeface="Montserrat"/>
            </a:endParaRPr>
          </a:p>
        </p:txBody>
      </p:sp>
      <p:sp>
        <p:nvSpPr>
          <p:cNvPr id="499" name="Google Shape;499;p50"/>
          <p:cNvSpPr/>
          <p:nvPr/>
        </p:nvSpPr>
        <p:spPr>
          <a:xfrm>
            <a:off x="6569712" y="5570093"/>
            <a:ext cx="113700" cy="306900"/>
          </a:xfrm>
          <a:custGeom>
            <a:rect b="b" l="l" r="r" t="t"/>
            <a:pathLst>
              <a:path extrusionOk="0" h="120000" w="120000">
                <a:moveTo>
                  <a:pt x="57894" y="91897"/>
                </a:moveTo>
                <a:cubicBezTo>
                  <a:pt x="47745" y="94160"/>
                  <a:pt x="44373" y="103840"/>
                  <a:pt x="65364" y="109872"/>
                </a:cubicBezTo>
                <a:cubicBezTo>
                  <a:pt x="60112" y="104254"/>
                  <a:pt x="63603" y="101483"/>
                  <a:pt x="66995" y="98672"/>
                </a:cubicBezTo>
                <a:cubicBezTo>
                  <a:pt x="67052" y="100101"/>
                  <a:pt x="63474" y="103174"/>
                  <a:pt x="72273" y="104964"/>
                </a:cubicBezTo>
                <a:cubicBezTo>
                  <a:pt x="68155" y="99579"/>
                  <a:pt x="85550" y="97883"/>
                  <a:pt x="67286" y="91937"/>
                </a:cubicBezTo>
                <a:cubicBezTo>
                  <a:pt x="93704" y="93495"/>
                  <a:pt x="85936" y="98981"/>
                  <a:pt x="92215" y="104508"/>
                </a:cubicBezTo>
                <a:cubicBezTo>
                  <a:pt x="87621" y="104834"/>
                  <a:pt x="80963" y="99828"/>
                  <a:pt x="82459" y="102199"/>
                </a:cubicBezTo>
                <a:cubicBezTo>
                  <a:pt x="90311" y="111567"/>
                  <a:pt x="66826" y="111834"/>
                  <a:pt x="74284" y="120000"/>
                </a:cubicBezTo>
                <a:cubicBezTo>
                  <a:pt x="51103" y="119465"/>
                  <a:pt x="57883" y="110671"/>
                  <a:pt x="46981" y="108533"/>
                </a:cubicBezTo>
                <a:cubicBezTo>
                  <a:pt x="44022" y="108317"/>
                  <a:pt x="40474" y="109304"/>
                  <a:pt x="47044" y="113699"/>
                </a:cubicBezTo>
                <a:cubicBezTo>
                  <a:pt x="8780" y="102062"/>
                  <a:pt x="35645" y="92550"/>
                  <a:pt x="57894" y="91897"/>
                </a:cubicBezTo>
                <a:close/>
                <a:moveTo>
                  <a:pt x="39016" y="87053"/>
                </a:moveTo>
                <a:lnTo>
                  <a:pt x="81770" y="87053"/>
                </a:lnTo>
                <a:cubicBezTo>
                  <a:pt x="81076" y="88068"/>
                  <a:pt x="80562" y="89054"/>
                  <a:pt x="80117" y="89996"/>
                </a:cubicBezTo>
                <a:lnTo>
                  <a:pt x="40491" y="89966"/>
                </a:lnTo>
                <a:close/>
                <a:moveTo>
                  <a:pt x="60000" y="30075"/>
                </a:moveTo>
                <a:cubicBezTo>
                  <a:pt x="66254" y="30075"/>
                  <a:pt x="71325" y="32144"/>
                  <a:pt x="71325" y="34697"/>
                </a:cubicBezTo>
                <a:cubicBezTo>
                  <a:pt x="71325" y="37249"/>
                  <a:pt x="66254" y="39319"/>
                  <a:pt x="60000" y="39319"/>
                </a:cubicBezTo>
                <a:cubicBezTo>
                  <a:pt x="53745" y="39319"/>
                  <a:pt x="48674" y="37249"/>
                  <a:pt x="48674" y="34697"/>
                </a:cubicBezTo>
                <a:cubicBezTo>
                  <a:pt x="48674" y="32144"/>
                  <a:pt x="53745" y="30075"/>
                  <a:pt x="60000" y="30075"/>
                </a:cubicBezTo>
                <a:close/>
                <a:moveTo>
                  <a:pt x="60000" y="25453"/>
                </a:moveTo>
                <a:cubicBezTo>
                  <a:pt x="47490" y="25453"/>
                  <a:pt x="37348" y="29591"/>
                  <a:pt x="37348" y="34697"/>
                </a:cubicBezTo>
                <a:cubicBezTo>
                  <a:pt x="37348" y="39802"/>
                  <a:pt x="47490" y="43941"/>
                  <a:pt x="60000" y="43941"/>
                </a:cubicBezTo>
                <a:cubicBezTo>
                  <a:pt x="72509" y="43941"/>
                  <a:pt x="82651" y="39802"/>
                  <a:pt x="82651" y="34697"/>
                </a:cubicBezTo>
                <a:cubicBezTo>
                  <a:pt x="82651" y="29591"/>
                  <a:pt x="72509" y="25453"/>
                  <a:pt x="60000" y="25453"/>
                </a:cubicBezTo>
                <a:close/>
                <a:moveTo>
                  <a:pt x="32392" y="16340"/>
                </a:moveTo>
                <a:cubicBezTo>
                  <a:pt x="49580" y="20292"/>
                  <a:pt x="70532" y="20346"/>
                  <a:pt x="87825" y="16483"/>
                </a:cubicBezTo>
                <a:cubicBezTo>
                  <a:pt x="106520" y="33259"/>
                  <a:pt x="101630" y="51508"/>
                  <a:pt x="93386" y="66861"/>
                </a:cubicBezTo>
                <a:lnTo>
                  <a:pt x="120000" y="77282"/>
                </a:lnTo>
                <a:lnTo>
                  <a:pt x="115644" y="91353"/>
                </a:lnTo>
                <a:lnTo>
                  <a:pt x="84320" y="82514"/>
                </a:lnTo>
                <a:lnTo>
                  <a:pt x="83089" y="84705"/>
                </a:lnTo>
                <a:lnTo>
                  <a:pt x="37682" y="84705"/>
                </a:lnTo>
                <a:cubicBezTo>
                  <a:pt x="37344" y="84085"/>
                  <a:pt x="36965" y="83453"/>
                  <a:pt x="36573" y="82805"/>
                </a:cubicBezTo>
                <a:lnTo>
                  <a:pt x="4355" y="91897"/>
                </a:lnTo>
                <a:lnTo>
                  <a:pt x="0" y="77826"/>
                </a:lnTo>
                <a:lnTo>
                  <a:pt x="26858" y="67309"/>
                </a:lnTo>
                <a:lnTo>
                  <a:pt x="26933" y="67406"/>
                </a:lnTo>
                <a:lnTo>
                  <a:pt x="27386" y="66803"/>
                </a:lnTo>
                <a:cubicBezTo>
                  <a:pt x="19373" y="51496"/>
                  <a:pt x="14457" y="32976"/>
                  <a:pt x="32392" y="16340"/>
                </a:cubicBezTo>
                <a:close/>
                <a:moveTo>
                  <a:pt x="59743" y="0"/>
                </a:moveTo>
                <a:cubicBezTo>
                  <a:pt x="70473" y="4419"/>
                  <a:pt x="78653" y="9086"/>
                  <a:pt x="84664" y="13918"/>
                </a:cubicBezTo>
                <a:cubicBezTo>
                  <a:pt x="69333" y="17403"/>
                  <a:pt x="50650" y="17341"/>
                  <a:pt x="35419" y="13763"/>
                </a:cubicBezTo>
                <a:cubicBezTo>
                  <a:pt x="41257" y="8936"/>
                  <a:pt x="49234" y="4313"/>
                  <a:pt x="5974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1"/>
          <p:cNvSpPr txBox="1"/>
          <p:nvPr>
            <p:ph type="title"/>
          </p:nvPr>
        </p:nvSpPr>
        <p:spPr>
          <a:xfrm>
            <a:off x="300784" y="158637"/>
            <a:ext cx="11565900" cy="820200"/>
          </a:xfrm>
          <a:prstGeom prst="rect">
            <a:avLst/>
          </a:prstGeom>
          <a:noFill/>
          <a:ln>
            <a:noFill/>
          </a:ln>
        </p:spPr>
        <p:txBody>
          <a:bodyPr anchorCtr="0" anchor="ctr" bIns="50400" lIns="100800" spcFirstLastPara="1" rIns="100800" wrap="square" tIns="50400">
            <a:noAutofit/>
          </a:bodyPr>
          <a:lstStyle/>
          <a:p>
            <a:pPr indent="0" lvl="0" marL="0" rtl="0" algn="l">
              <a:lnSpc>
                <a:spcPct val="100000"/>
              </a:lnSpc>
              <a:spcBef>
                <a:spcPts val="0"/>
              </a:spcBef>
              <a:spcAft>
                <a:spcPts val="0"/>
              </a:spcAft>
              <a:buSzPts val="1800"/>
              <a:buNone/>
            </a:pPr>
            <a:r>
              <a:rPr lang="en-ZA"/>
              <a:t>Capacity and Efficiency Dashboard</a:t>
            </a:r>
            <a:endParaRPr/>
          </a:p>
        </p:txBody>
      </p:sp>
      <p:sp>
        <p:nvSpPr>
          <p:cNvPr id="505" name="Google Shape;505;p51"/>
          <p:cNvSpPr txBox="1"/>
          <p:nvPr/>
        </p:nvSpPr>
        <p:spPr>
          <a:xfrm>
            <a:off x="300775" y="978825"/>
            <a:ext cx="11565900" cy="56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50"/>
              <a:buFont typeface="Arial"/>
              <a:buNone/>
            </a:pPr>
            <a:r>
              <a:rPr i="0" lang="en-ZA" sz="1550" u="none" cap="none" strike="noStrike">
                <a:solidFill>
                  <a:srgbClr val="202122"/>
                </a:solidFill>
                <a:highlight>
                  <a:srgbClr val="FFFFFF"/>
                </a:highlight>
                <a:latin typeface="Montserrat"/>
                <a:ea typeface="Montserrat"/>
                <a:cs typeface="Montserrat"/>
                <a:sym typeface="Montserrat"/>
              </a:rPr>
              <a:t>The Eskom capacity and efficiency dashboard is aimed at providing information on individual station performance. </a:t>
            </a:r>
            <a:endParaRPr i="0" sz="1550" u="none" cap="none" strike="noStrike">
              <a:solidFill>
                <a:srgbClr val="202122"/>
              </a:solidFill>
              <a:highlight>
                <a:srgbClr val="FFFFFF"/>
              </a:highlight>
              <a:latin typeface="Montserrat"/>
              <a:ea typeface="Montserrat"/>
              <a:cs typeface="Montserrat"/>
              <a:sym typeface="Montserrat"/>
            </a:endParaRPr>
          </a:p>
        </p:txBody>
      </p:sp>
      <p:sp>
        <p:nvSpPr>
          <p:cNvPr id="506" name="Google Shape;506;p51"/>
          <p:cNvSpPr/>
          <p:nvPr/>
        </p:nvSpPr>
        <p:spPr>
          <a:xfrm rot="5400000">
            <a:off x="3093689" y="3806551"/>
            <a:ext cx="4323600" cy="330000"/>
          </a:xfrm>
          <a:prstGeom prst="triangle">
            <a:avLst>
              <a:gd fmla="val 50792"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51"/>
          <p:cNvSpPr txBox="1"/>
          <p:nvPr/>
        </p:nvSpPr>
        <p:spPr>
          <a:xfrm rot="-5400000">
            <a:off x="-345366" y="2516100"/>
            <a:ext cx="2057400" cy="644700"/>
          </a:xfrm>
          <a:prstGeom prst="rect">
            <a:avLst/>
          </a:prstGeom>
          <a:solidFill>
            <a:schemeClr val="accent5"/>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ZA" sz="1100" u="none" cap="none" strike="noStrike">
                <a:solidFill>
                  <a:schemeClr val="lt1"/>
                </a:solidFill>
                <a:latin typeface="Montserrat"/>
                <a:ea typeface="Montserrat"/>
                <a:cs typeface="Montserrat"/>
                <a:sym typeface="Montserrat"/>
              </a:rPr>
              <a:t>Before data is sourced, cleaned and relationships are created</a:t>
            </a:r>
            <a:endParaRPr b="1" i="0" sz="1100" u="none" cap="none" strike="noStrike">
              <a:solidFill>
                <a:schemeClr val="lt1"/>
              </a:solidFill>
              <a:latin typeface="Montserrat"/>
              <a:ea typeface="Montserrat"/>
              <a:cs typeface="Montserrat"/>
              <a:sym typeface="Montserrat"/>
            </a:endParaRPr>
          </a:p>
        </p:txBody>
      </p:sp>
      <p:sp>
        <p:nvSpPr>
          <p:cNvPr id="508" name="Google Shape;508;p51"/>
          <p:cNvSpPr txBox="1"/>
          <p:nvPr/>
        </p:nvSpPr>
        <p:spPr>
          <a:xfrm rot="-5400000">
            <a:off x="-342216" y="4772700"/>
            <a:ext cx="2057400" cy="644700"/>
          </a:xfrm>
          <a:prstGeom prst="rect">
            <a:avLst/>
          </a:prstGeom>
          <a:solidFill>
            <a:schemeClr val="accent5"/>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ZA" sz="1100" u="none" cap="none" strike="noStrike">
                <a:solidFill>
                  <a:schemeClr val="lt1"/>
                </a:solidFill>
                <a:latin typeface="Montserrat"/>
                <a:ea typeface="Montserrat"/>
                <a:cs typeface="Montserrat"/>
                <a:sym typeface="Montserrat"/>
              </a:rPr>
              <a:t>After data is sourced, cleaned  and relationships are created</a:t>
            </a:r>
            <a:endParaRPr b="1" i="0" sz="1100" u="none" cap="none" strike="noStrike">
              <a:solidFill>
                <a:schemeClr val="lt1"/>
              </a:solidFill>
              <a:latin typeface="Montserrat"/>
              <a:ea typeface="Montserrat"/>
              <a:cs typeface="Montserrat"/>
              <a:sym typeface="Montserrat"/>
            </a:endParaRPr>
          </a:p>
        </p:txBody>
      </p:sp>
      <p:sp>
        <p:nvSpPr>
          <p:cNvPr id="509" name="Google Shape;509;p51"/>
          <p:cNvSpPr/>
          <p:nvPr/>
        </p:nvSpPr>
        <p:spPr>
          <a:xfrm>
            <a:off x="1101009" y="4075975"/>
            <a:ext cx="3816300" cy="205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51"/>
          <p:cNvSpPr/>
          <p:nvPr/>
        </p:nvSpPr>
        <p:spPr>
          <a:xfrm>
            <a:off x="1101009" y="1829000"/>
            <a:ext cx="3816300" cy="205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1" name="Google Shape;511;p51"/>
          <p:cNvPicPr preferRelativeResize="0"/>
          <p:nvPr/>
        </p:nvPicPr>
        <p:blipFill rotWithShape="1">
          <a:blip r:embed="rId3">
            <a:alphaModFix/>
          </a:blip>
          <a:srcRect b="0" l="0" r="0" t="0"/>
          <a:stretch/>
        </p:blipFill>
        <p:spPr>
          <a:xfrm>
            <a:off x="1403853" y="1961173"/>
            <a:ext cx="3210535" cy="1793053"/>
          </a:xfrm>
          <a:prstGeom prst="rect">
            <a:avLst/>
          </a:prstGeom>
          <a:noFill/>
          <a:ln cap="flat" cmpd="sng" w="9525">
            <a:solidFill>
              <a:schemeClr val="dk1"/>
            </a:solidFill>
            <a:prstDash val="solid"/>
            <a:round/>
            <a:headEnd len="sm" w="sm" type="none"/>
            <a:tailEnd len="sm" w="sm" type="none"/>
          </a:ln>
        </p:spPr>
      </p:pic>
      <p:pic>
        <p:nvPicPr>
          <p:cNvPr id="512" name="Google Shape;512;p51"/>
          <p:cNvPicPr preferRelativeResize="0"/>
          <p:nvPr/>
        </p:nvPicPr>
        <p:blipFill rotWithShape="1">
          <a:blip r:embed="rId4">
            <a:alphaModFix/>
          </a:blip>
          <a:srcRect b="0" l="0" r="0" t="0"/>
          <a:stretch/>
        </p:blipFill>
        <p:spPr>
          <a:xfrm>
            <a:off x="1403853" y="4219681"/>
            <a:ext cx="3210535" cy="1792488"/>
          </a:xfrm>
          <a:prstGeom prst="rect">
            <a:avLst/>
          </a:prstGeom>
          <a:noFill/>
          <a:ln cap="flat" cmpd="sng" w="9525">
            <a:solidFill>
              <a:schemeClr val="dk1"/>
            </a:solidFill>
            <a:prstDash val="solid"/>
            <a:round/>
            <a:headEnd len="sm" w="sm" type="none"/>
            <a:tailEnd len="sm" w="sm" type="none"/>
          </a:ln>
        </p:spPr>
      </p:pic>
      <p:grpSp>
        <p:nvGrpSpPr>
          <p:cNvPr id="513" name="Google Shape;513;p51"/>
          <p:cNvGrpSpPr/>
          <p:nvPr/>
        </p:nvGrpSpPr>
        <p:grpSpPr>
          <a:xfrm>
            <a:off x="5592685" y="2388759"/>
            <a:ext cx="6206400" cy="3746383"/>
            <a:chOff x="5505061" y="2388759"/>
            <a:chExt cx="6206400" cy="3746383"/>
          </a:xfrm>
        </p:grpSpPr>
        <p:sp>
          <p:nvSpPr>
            <p:cNvPr id="514" name="Google Shape;514;p51"/>
            <p:cNvSpPr txBox="1"/>
            <p:nvPr/>
          </p:nvSpPr>
          <p:spPr>
            <a:xfrm>
              <a:off x="5505061" y="2388759"/>
              <a:ext cx="6206400" cy="3744600"/>
            </a:xfrm>
            <a:prstGeom prst="rect">
              <a:avLst/>
            </a:prstGeom>
            <a:solidFill>
              <a:srgbClr val="EAE8EB"/>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i="0" sz="1200" u="none" cap="none" strike="noStrike">
                <a:solidFill>
                  <a:schemeClr val="lt1"/>
                </a:solidFill>
                <a:latin typeface="Montserrat"/>
                <a:ea typeface="Montserrat"/>
                <a:cs typeface="Montserrat"/>
                <a:sym typeface="Montserrat"/>
              </a:endParaRPr>
            </a:p>
          </p:txBody>
        </p:sp>
        <p:sp>
          <p:nvSpPr>
            <p:cNvPr id="515" name="Google Shape;515;p51"/>
            <p:cNvSpPr/>
            <p:nvPr/>
          </p:nvSpPr>
          <p:spPr>
            <a:xfrm>
              <a:off x="5713061" y="2742039"/>
              <a:ext cx="555900" cy="555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1" u="none" cap="none" strike="noStrike">
                <a:solidFill>
                  <a:schemeClr val="lt1"/>
                </a:solidFill>
                <a:latin typeface="Montserrat"/>
                <a:ea typeface="Montserrat"/>
                <a:cs typeface="Montserrat"/>
                <a:sym typeface="Montserrat"/>
              </a:endParaRPr>
            </a:p>
          </p:txBody>
        </p:sp>
        <p:grpSp>
          <p:nvGrpSpPr>
            <p:cNvPr id="516" name="Google Shape;516;p51"/>
            <p:cNvGrpSpPr/>
            <p:nvPr/>
          </p:nvGrpSpPr>
          <p:grpSpPr>
            <a:xfrm>
              <a:off x="6298208" y="2527950"/>
              <a:ext cx="5357109" cy="732513"/>
              <a:chOff x="592509" y="1556792"/>
              <a:chExt cx="2361000" cy="665921"/>
            </a:xfrm>
          </p:grpSpPr>
          <p:sp>
            <p:nvSpPr>
              <p:cNvPr id="517" name="Google Shape;517;p51"/>
              <p:cNvSpPr txBox="1"/>
              <p:nvPr/>
            </p:nvSpPr>
            <p:spPr>
              <a:xfrm>
                <a:off x="592509" y="1803013"/>
                <a:ext cx="2361000" cy="41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ZA" sz="1200" u="none" cap="none" strike="noStrike">
                    <a:solidFill>
                      <a:srgbClr val="3F3F3F"/>
                    </a:solidFill>
                    <a:latin typeface="Montserrat"/>
                    <a:ea typeface="Montserrat"/>
                    <a:cs typeface="Montserrat"/>
                    <a:sym typeface="Montserrat"/>
                  </a:rPr>
                  <a:t>Add a ‘number of units’ slicer to the dashboard. Set the slicer type as between</a:t>
                </a:r>
                <a:endParaRPr>
                  <a:latin typeface="Montserrat"/>
                  <a:ea typeface="Montserrat"/>
                  <a:cs typeface="Montserrat"/>
                  <a:sym typeface="Montserrat"/>
                </a:endParaRPr>
              </a:p>
            </p:txBody>
          </p:sp>
          <p:sp>
            <p:nvSpPr>
              <p:cNvPr id="518" name="Google Shape;518;p51"/>
              <p:cNvSpPr txBox="1"/>
              <p:nvPr/>
            </p:nvSpPr>
            <p:spPr>
              <a:xfrm>
                <a:off x="592509" y="1556792"/>
                <a:ext cx="2361000" cy="251700"/>
              </a:xfrm>
              <a:prstGeom prst="rect">
                <a:avLst/>
              </a:prstGeom>
              <a:noFill/>
              <a:ln>
                <a:noFill/>
              </a:ln>
            </p:spPr>
            <p:txBody>
              <a:bodyPr anchorCtr="0" anchor="t" bIns="45700" lIns="108000" spcFirstLastPara="1" rIns="108000" wrap="square" tIns="45700">
                <a:noAutofit/>
              </a:bodyPr>
              <a:lstStyle/>
              <a:p>
                <a:pPr indent="0" lvl="0" marL="0" marR="0" rtl="0" algn="l">
                  <a:lnSpc>
                    <a:spcPct val="100000"/>
                  </a:lnSpc>
                  <a:spcBef>
                    <a:spcPts val="0"/>
                  </a:spcBef>
                  <a:spcAft>
                    <a:spcPts val="0"/>
                  </a:spcAft>
                  <a:buNone/>
                </a:pPr>
                <a:r>
                  <a:rPr b="1" i="0" lang="en-ZA" sz="1200" u="none" cap="none" strike="noStrike">
                    <a:solidFill>
                      <a:srgbClr val="3F3F3F"/>
                    </a:solidFill>
                    <a:latin typeface="Montserrat"/>
                    <a:ea typeface="Montserrat"/>
                    <a:cs typeface="Montserrat"/>
                    <a:sym typeface="Montserrat"/>
                  </a:rPr>
                  <a:t>Slicers</a:t>
                </a:r>
                <a:endParaRPr b="1" i="0" sz="1200" u="none" cap="none" strike="noStrike">
                  <a:solidFill>
                    <a:srgbClr val="3F3F3F"/>
                  </a:solidFill>
                  <a:latin typeface="Montserrat"/>
                  <a:ea typeface="Montserrat"/>
                  <a:cs typeface="Montserrat"/>
                  <a:sym typeface="Montserrat"/>
                </a:endParaRPr>
              </a:p>
            </p:txBody>
          </p:sp>
        </p:grpSp>
        <p:sp>
          <p:nvSpPr>
            <p:cNvPr id="519" name="Google Shape;519;p51"/>
            <p:cNvSpPr/>
            <p:nvPr/>
          </p:nvSpPr>
          <p:spPr>
            <a:xfrm>
              <a:off x="5713060" y="4041403"/>
              <a:ext cx="555900" cy="555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1" u="none" cap="none" strike="noStrike">
                <a:solidFill>
                  <a:schemeClr val="lt1"/>
                </a:solidFill>
                <a:latin typeface="Montserrat"/>
                <a:ea typeface="Montserrat"/>
                <a:cs typeface="Montserrat"/>
                <a:sym typeface="Montserrat"/>
              </a:endParaRPr>
            </a:p>
          </p:txBody>
        </p:sp>
        <p:grpSp>
          <p:nvGrpSpPr>
            <p:cNvPr id="520" name="Google Shape;520;p51"/>
            <p:cNvGrpSpPr/>
            <p:nvPr/>
          </p:nvGrpSpPr>
          <p:grpSpPr>
            <a:xfrm>
              <a:off x="6298208" y="3827314"/>
              <a:ext cx="5357109" cy="1101783"/>
              <a:chOff x="592509" y="1556792"/>
              <a:chExt cx="2361000" cy="1001621"/>
            </a:xfrm>
          </p:grpSpPr>
          <p:sp>
            <p:nvSpPr>
              <p:cNvPr id="521" name="Google Shape;521;p51"/>
              <p:cNvSpPr txBox="1"/>
              <p:nvPr/>
            </p:nvSpPr>
            <p:spPr>
              <a:xfrm>
                <a:off x="592509" y="1803013"/>
                <a:ext cx="2361000" cy="75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ZA" sz="1200" u="none" cap="none" strike="noStrike">
                    <a:solidFill>
                      <a:srgbClr val="3F3F3F"/>
                    </a:solidFill>
                    <a:latin typeface="Montserrat"/>
                    <a:ea typeface="Montserrat"/>
                    <a:cs typeface="Montserrat"/>
                    <a:sym typeface="Montserrat"/>
                  </a:rPr>
                  <a:t>Add the following cards to the report:</a:t>
                </a:r>
                <a:endParaRPr>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1200"/>
                  <a:buFont typeface="Montserrat"/>
                  <a:buChar char="•"/>
                </a:pPr>
                <a:r>
                  <a:rPr i="0" lang="en-ZA" sz="1200" u="none" cap="none" strike="noStrike">
                    <a:solidFill>
                      <a:srgbClr val="3F3F3F"/>
                    </a:solidFill>
                    <a:latin typeface="Montserrat"/>
                    <a:ea typeface="Montserrat"/>
                    <a:cs typeface="Montserrat"/>
                    <a:sym typeface="Montserrat"/>
                  </a:rPr>
                  <a:t>Avg. of Ramp Rate (%/hr)</a:t>
                </a:r>
                <a:endParaRPr>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1200"/>
                  <a:buFont typeface="Montserrat"/>
                  <a:buChar char="•"/>
                </a:pPr>
                <a:r>
                  <a:rPr i="0" lang="en-ZA" sz="1200" u="none" cap="none" strike="noStrike">
                    <a:solidFill>
                      <a:srgbClr val="3F3F3F"/>
                    </a:solidFill>
                    <a:latin typeface="Montserrat"/>
                    <a:ea typeface="Montserrat"/>
                    <a:cs typeface="Montserrat"/>
                    <a:sym typeface="Montserrat"/>
                  </a:rPr>
                  <a:t>Avg. of variable operations and maintenance costs</a:t>
                </a:r>
                <a:endParaRPr>
                  <a:latin typeface="Montserrat"/>
                  <a:ea typeface="Montserrat"/>
                  <a:cs typeface="Montserrat"/>
                  <a:sym typeface="Montserrat"/>
                </a:endParaRPr>
              </a:p>
              <a:p>
                <a:pPr indent="-95250" lvl="0" marL="171450" marR="0" rtl="0" algn="l">
                  <a:lnSpc>
                    <a:spcPct val="100000"/>
                  </a:lnSpc>
                  <a:spcBef>
                    <a:spcPts val="0"/>
                  </a:spcBef>
                  <a:spcAft>
                    <a:spcPts val="0"/>
                  </a:spcAft>
                  <a:buClr>
                    <a:srgbClr val="000000"/>
                  </a:buClr>
                  <a:buSzPts val="1200"/>
                  <a:buFont typeface="Arial"/>
                  <a:buNone/>
                </a:pPr>
                <a:r>
                  <a:t/>
                </a:r>
                <a:endParaRPr i="0" sz="1200" u="none" cap="none" strike="noStrike">
                  <a:solidFill>
                    <a:srgbClr val="3F3F3F"/>
                  </a:solidFill>
                  <a:latin typeface="Montserrat"/>
                  <a:ea typeface="Montserrat"/>
                  <a:cs typeface="Montserrat"/>
                  <a:sym typeface="Montserrat"/>
                </a:endParaRPr>
              </a:p>
            </p:txBody>
          </p:sp>
          <p:sp>
            <p:nvSpPr>
              <p:cNvPr id="522" name="Google Shape;522;p51"/>
              <p:cNvSpPr txBox="1"/>
              <p:nvPr/>
            </p:nvSpPr>
            <p:spPr>
              <a:xfrm>
                <a:off x="592509" y="1556792"/>
                <a:ext cx="2361000" cy="251700"/>
              </a:xfrm>
              <a:prstGeom prst="rect">
                <a:avLst/>
              </a:prstGeom>
              <a:noFill/>
              <a:ln>
                <a:noFill/>
              </a:ln>
            </p:spPr>
            <p:txBody>
              <a:bodyPr anchorCtr="0" anchor="t" bIns="45700" lIns="108000" spcFirstLastPara="1" rIns="108000" wrap="square" tIns="45700">
                <a:noAutofit/>
              </a:bodyPr>
              <a:lstStyle/>
              <a:p>
                <a:pPr indent="0" lvl="0" marL="0" marR="0" rtl="0" algn="l">
                  <a:lnSpc>
                    <a:spcPct val="100000"/>
                  </a:lnSpc>
                  <a:spcBef>
                    <a:spcPts val="0"/>
                  </a:spcBef>
                  <a:spcAft>
                    <a:spcPts val="0"/>
                  </a:spcAft>
                  <a:buNone/>
                </a:pPr>
                <a:r>
                  <a:rPr b="1" i="0" lang="en-ZA" sz="1200" u="none" cap="none" strike="noStrike">
                    <a:solidFill>
                      <a:srgbClr val="3F3F3F"/>
                    </a:solidFill>
                    <a:latin typeface="Montserrat"/>
                    <a:ea typeface="Montserrat"/>
                    <a:cs typeface="Montserrat"/>
                    <a:sym typeface="Montserrat"/>
                  </a:rPr>
                  <a:t>Cards</a:t>
                </a:r>
                <a:endParaRPr b="1" i="0" sz="1200" u="none" cap="none" strike="noStrike">
                  <a:solidFill>
                    <a:srgbClr val="3F3F3F"/>
                  </a:solidFill>
                  <a:latin typeface="Montserrat"/>
                  <a:ea typeface="Montserrat"/>
                  <a:cs typeface="Montserrat"/>
                  <a:sym typeface="Montserrat"/>
                </a:endParaRPr>
              </a:p>
            </p:txBody>
          </p:sp>
        </p:grpSp>
        <p:sp>
          <p:nvSpPr>
            <p:cNvPr id="523" name="Google Shape;523;p51"/>
            <p:cNvSpPr/>
            <p:nvPr/>
          </p:nvSpPr>
          <p:spPr>
            <a:xfrm>
              <a:off x="5717852" y="5247457"/>
              <a:ext cx="555900" cy="5559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1" u="none" cap="none" strike="noStrike">
                <a:solidFill>
                  <a:schemeClr val="lt1"/>
                </a:solidFill>
                <a:latin typeface="Montserrat"/>
                <a:ea typeface="Montserrat"/>
                <a:cs typeface="Montserrat"/>
                <a:sym typeface="Montserrat"/>
              </a:endParaRPr>
            </a:p>
          </p:txBody>
        </p:sp>
        <p:grpSp>
          <p:nvGrpSpPr>
            <p:cNvPr id="524" name="Google Shape;524;p51"/>
            <p:cNvGrpSpPr/>
            <p:nvPr/>
          </p:nvGrpSpPr>
          <p:grpSpPr>
            <a:xfrm>
              <a:off x="6298208" y="5052022"/>
              <a:ext cx="5357109" cy="1083120"/>
              <a:chOff x="592509" y="1488928"/>
              <a:chExt cx="2361000" cy="984655"/>
            </a:xfrm>
          </p:grpSpPr>
          <p:sp>
            <p:nvSpPr>
              <p:cNvPr id="525" name="Google Shape;525;p51"/>
              <p:cNvSpPr txBox="1"/>
              <p:nvPr/>
            </p:nvSpPr>
            <p:spPr>
              <a:xfrm>
                <a:off x="592509" y="1718183"/>
                <a:ext cx="2361000" cy="755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Montserrat"/>
                  <a:buChar char="•"/>
                </a:pPr>
                <a:r>
                  <a:rPr i="0" lang="en-ZA" sz="1200" u="none" cap="none" strike="noStrike">
                    <a:solidFill>
                      <a:srgbClr val="3F3F3F"/>
                    </a:solidFill>
                    <a:latin typeface="Montserrat"/>
                    <a:ea typeface="Montserrat"/>
                    <a:cs typeface="Montserrat"/>
                    <a:sym typeface="Montserrat"/>
                  </a:rPr>
                  <a:t>For the scatter chart, add the feature ‘Max nominal capacity (MW)’ to the size column</a:t>
                </a:r>
                <a:endParaRPr>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1200"/>
                  <a:buFont typeface="Montserrat"/>
                  <a:buChar char="•"/>
                </a:pPr>
                <a:r>
                  <a:rPr i="0" lang="en-ZA" sz="1200" u="none" cap="none" strike="noStrike">
                    <a:solidFill>
                      <a:srgbClr val="3F3F3F"/>
                    </a:solidFill>
                    <a:latin typeface="Montserrat"/>
                    <a:ea typeface="Montserrat"/>
                    <a:cs typeface="Montserrat"/>
                    <a:sym typeface="Montserrat"/>
                  </a:rPr>
                  <a:t>For the clustered bar chart add the feature ‘status’ to the visualisations legend field</a:t>
                </a:r>
                <a:endParaRPr>
                  <a:latin typeface="Montserrat"/>
                  <a:ea typeface="Montserrat"/>
                  <a:cs typeface="Montserrat"/>
                  <a:sym typeface="Montserrat"/>
                </a:endParaRPr>
              </a:p>
            </p:txBody>
          </p:sp>
          <p:sp>
            <p:nvSpPr>
              <p:cNvPr id="526" name="Google Shape;526;p51"/>
              <p:cNvSpPr txBox="1"/>
              <p:nvPr/>
            </p:nvSpPr>
            <p:spPr>
              <a:xfrm>
                <a:off x="592509" y="1488928"/>
                <a:ext cx="2361000" cy="251700"/>
              </a:xfrm>
              <a:prstGeom prst="rect">
                <a:avLst/>
              </a:prstGeom>
              <a:noFill/>
              <a:ln>
                <a:noFill/>
              </a:ln>
            </p:spPr>
            <p:txBody>
              <a:bodyPr anchorCtr="0" anchor="t" bIns="45700" lIns="108000" spcFirstLastPara="1" rIns="108000" wrap="square" tIns="45700">
                <a:noAutofit/>
              </a:bodyPr>
              <a:lstStyle/>
              <a:p>
                <a:pPr indent="0" lvl="0" marL="0" marR="0" rtl="0" algn="l">
                  <a:lnSpc>
                    <a:spcPct val="100000"/>
                  </a:lnSpc>
                  <a:spcBef>
                    <a:spcPts val="0"/>
                  </a:spcBef>
                  <a:spcAft>
                    <a:spcPts val="0"/>
                  </a:spcAft>
                  <a:buNone/>
                </a:pPr>
                <a:r>
                  <a:rPr b="1" i="0" lang="en-ZA" sz="1200" u="none" cap="none" strike="noStrike">
                    <a:solidFill>
                      <a:srgbClr val="3F3F3F"/>
                    </a:solidFill>
                    <a:latin typeface="Montserrat"/>
                    <a:ea typeface="Montserrat"/>
                    <a:cs typeface="Montserrat"/>
                    <a:sym typeface="Montserrat"/>
                  </a:rPr>
                  <a:t>Visuals</a:t>
                </a:r>
                <a:endParaRPr b="1" i="0" sz="1200" u="none" cap="none" strike="noStrike">
                  <a:solidFill>
                    <a:srgbClr val="3F3F3F"/>
                  </a:solidFill>
                  <a:latin typeface="Montserrat"/>
                  <a:ea typeface="Montserrat"/>
                  <a:cs typeface="Montserrat"/>
                  <a:sym typeface="Montserrat"/>
                </a:endParaRPr>
              </a:p>
            </p:txBody>
          </p:sp>
        </p:grpSp>
      </p:grpSp>
      <p:sp>
        <p:nvSpPr>
          <p:cNvPr id="527" name="Google Shape;527;p51"/>
          <p:cNvSpPr txBox="1"/>
          <p:nvPr/>
        </p:nvSpPr>
        <p:spPr>
          <a:xfrm>
            <a:off x="5420490" y="1825776"/>
            <a:ext cx="6550800" cy="5013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ZA" sz="1200" u="none" cap="none" strike="noStrike">
                <a:solidFill>
                  <a:schemeClr val="lt1"/>
                </a:solidFill>
                <a:latin typeface="Montserrat"/>
                <a:ea typeface="Montserrat"/>
                <a:cs typeface="Montserrat"/>
                <a:sym typeface="Montserrat"/>
              </a:rPr>
              <a:t>Guidelines for fixing the Eskom Capacity and Efficiency dashboard </a:t>
            </a:r>
            <a:endParaRPr b="1" i="0" sz="1200" u="none" cap="none" strike="noStrike">
              <a:solidFill>
                <a:schemeClr val="lt1"/>
              </a:solidFill>
              <a:latin typeface="Montserrat"/>
              <a:ea typeface="Montserrat"/>
              <a:cs typeface="Montserrat"/>
              <a:sym typeface="Montserrat"/>
            </a:endParaRPr>
          </a:p>
        </p:txBody>
      </p:sp>
      <p:sp>
        <p:nvSpPr>
          <p:cNvPr id="528" name="Google Shape;528;p51"/>
          <p:cNvSpPr/>
          <p:nvPr/>
        </p:nvSpPr>
        <p:spPr>
          <a:xfrm>
            <a:off x="5855700" y="2805025"/>
            <a:ext cx="441600" cy="449700"/>
          </a:xfrm>
          <a:custGeom>
            <a:rect b="b" l="l" r="r" t="t"/>
            <a:pathLst>
              <a:path extrusionOk="0" h="120000" w="12000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9" name="Google Shape;529;p51"/>
          <p:cNvSpPr/>
          <p:nvPr/>
        </p:nvSpPr>
        <p:spPr>
          <a:xfrm>
            <a:off x="5896503" y="5351724"/>
            <a:ext cx="395400" cy="396000"/>
          </a:xfrm>
          <a:custGeom>
            <a:rect b="b" l="l" r="r" t="t"/>
            <a:pathLst>
              <a:path extrusionOk="0" h="120000" w="120000">
                <a:moveTo>
                  <a:pt x="50445" y="0"/>
                </a:moveTo>
                <a:cubicBezTo>
                  <a:pt x="58212" y="0"/>
                  <a:pt x="64508" y="6287"/>
                  <a:pt x="64508" y="14044"/>
                </a:cubicBezTo>
                <a:cubicBezTo>
                  <a:pt x="64508" y="19722"/>
                  <a:pt x="61134" y="24614"/>
                  <a:pt x="56264" y="26797"/>
                </a:cubicBezTo>
                <a:lnTo>
                  <a:pt x="59790" y="43434"/>
                </a:lnTo>
                <a:cubicBezTo>
                  <a:pt x="59949" y="43388"/>
                  <a:pt x="60110" y="43385"/>
                  <a:pt x="60272" y="43385"/>
                </a:cubicBezTo>
                <a:cubicBezTo>
                  <a:pt x="68039" y="43385"/>
                  <a:pt x="74335" y="49673"/>
                  <a:pt x="74335" y="57430"/>
                </a:cubicBezTo>
                <a:lnTo>
                  <a:pt x="74274" y="58247"/>
                </a:lnTo>
                <a:lnTo>
                  <a:pt x="93973" y="63598"/>
                </a:lnTo>
                <a:cubicBezTo>
                  <a:pt x="96404" y="59541"/>
                  <a:pt x="100855" y="56851"/>
                  <a:pt x="105936" y="56851"/>
                </a:cubicBezTo>
                <a:cubicBezTo>
                  <a:pt x="113703" y="56851"/>
                  <a:pt x="120000" y="63138"/>
                  <a:pt x="120000" y="70895"/>
                </a:cubicBezTo>
                <a:cubicBezTo>
                  <a:pt x="120000" y="78651"/>
                  <a:pt x="113703" y="84939"/>
                  <a:pt x="105936" y="84939"/>
                </a:cubicBezTo>
                <a:cubicBezTo>
                  <a:pt x="98169" y="84939"/>
                  <a:pt x="91872" y="78651"/>
                  <a:pt x="91872" y="70895"/>
                </a:cubicBezTo>
                <a:lnTo>
                  <a:pt x="92101" y="68634"/>
                </a:lnTo>
                <a:lnTo>
                  <a:pt x="72842" y="63402"/>
                </a:lnTo>
                <a:cubicBezTo>
                  <a:pt x="71533" y="66478"/>
                  <a:pt x="69046" y="68895"/>
                  <a:pt x="65979" y="70244"/>
                </a:cubicBezTo>
                <a:lnTo>
                  <a:pt x="70997" y="92092"/>
                </a:lnTo>
                <a:cubicBezTo>
                  <a:pt x="77919" y="92912"/>
                  <a:pt x="83262" y="98810"/>
                  <a:pt x="83262" y="105955"/>
                </a:cubicBezTo>
                <a:cubicBezTo>
                  <a:pt x="83262" y="113712"/>
                  <a:pt x="76965" y="120000"/>
                  <a:pt x="69198" y="120000"/>
                </a:cubicBezTo>
                <a:cubicBezTo>
                  <a:pt x="61431" y="120000"/>
                  <a:pt x="55135" y="113712"/>
                  <a:pt x="55135" y="105955"/>
                </a:cubicBezTo>
                <a:cubicBezTo>
                  <a:pt x="55135" y="99453"/>
                  <a:pt x="59559" y="93983"/>
                  <a:pt x="65581" y="92439"/>
                </a:cubicBezTo>
                <a:lnTo>
                  <a:pt x="60753" y="71425"/>
                </a:lnTo>
                <a:cubicBezTo>
                  <a:pt x="60594" y="71471"/>
                  <a:pt x="60433" y="71474"/>
                  <a:pt x="60272" y="71474"/>
                </a:cubicBezTo>
                <a:cubicBezTo>
                  <a:pt x="54863" y="71474"/>
                  <a:pt x="50167" y="68424"/>
                  <a:pt x="47871" y="63923"/>
                </a:cubicBezTo>
                <a:lnTo>
                  <a:pt x="27028" y="72469"/>
                </a:lnTo>
                <a:cubicBezTo>
                  <a:pt x="27736" y="74143"/>
                  <a:pt x="28127" y="75984"/>
                  <a:pt x="28127" y="77915"/>
                </a:cubicBezTo>
                <a:cubicBezTo>
                  <a:pt x="28127" y="85672"/>
                  <a:pt x="21830" y="91960"/>
                  <a:pt x="14063" y="91960"/>
                </a:cubicBezTo>
                <a:cubicBezTo>
                  <a:pt x="6296" y="91960"/>
                  <a:pt x="0" y="85672"/>
                  <a:pt x="0" y="77915"/>
                </a:cubicBezTo>
                <a:cubicBezTo>
                  <a:pt x="0" y="70159"/>
                  <a:pt x="6296" y="63871"/>
                  <a:pt x="14063" y="63871"/>
                </a:cubicBezTo>
                <a:cubicBezTo>
                  <a:pt x="17924" y="63871"/>
                  <a:pt x="21421" y="65425"/>
                  <a:pt x="23958" y="67944"/>
                </a:cubicBezTo>
                <a:lnTo>
                  <a:pt x="46343" y="58766"/>
                </a:lnTo>
                <a:cubicBezTo>
                  <a:pt x="46230" y="58331"/>
                  <a:pt x="46208" y="57883"/>
                  <a:pt x="46208" y="57430"/>
                </a:cubicBezTo>
                <a:cubicBezTo>
                  <a:pt x="46208" y="51706"/>
                  <a:pt x="49637" y="46782"/>
                  <a:pt x="54564" y="44616"/>
                </a:cubicBezTo>
                <a:lnTo>
                  <a:pt x="51049" y="28027"/>
                </a:lnTo>
                <a:cubicBezTo>
                  <a:pt x="50850" y="28084"/>
                  <a:pt x="50648" y="28088"/>
                  <a:pt x="50445" y="28088"/>
                </a:cubicBezTo>
                <a:cubicBezTo>
                  <a:pt x="42678" y="28088"/>
                  <a:pt x="36381" y="21800"/>
                  <a:pt x="36381" y="14044"/>
                </a:cubicBezTo>
                <a:cubicBezTo>
                  <a:pt x="36381" y="6287"/>
                  <a:pt x="42678" y="0"/>
                  <a:pt x="50445"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0" name="Google Shape;530;p51"/>
          <p:cNvSpPr/>
          <p:nvPr/>
        </p:nvSpPr>
        <p:spPr>
          <a:xfrm>
            <a:off x="5896495" y="4121135"/>
            <a:ext cx="360000" cy="364200"/>
          </a:xfrm>
          <a:custGeom>
            <a:rect b="b" l="l" r="r" t="t"/>
            <a:pathLst>
              <a:path extrusionOk="0" h="120000" w="120000">
                <a:moveTo>
                  <a:pt x="100846" y="62585"/>
                </a:moveTo>
                <a:lnTo>
                  <a:pt x="120000" y="63779"/>
                </a:lnTo>
                <a:cubicBezTo>
                  <a:pt x="118339" y="89770"/>
                  <a:pt x="99887" y="111735"/>
                  <a:pt x="74327" y="118148"/>
                </a:cubicBezTo>
                <a:cubicBezTo>
                  <a:pt x="50271" y="124185"/>
                  <a:pt x="25088" y="115149"/>
                  <a:pt x="10673" y="95564"/>
                </a:cubicBezTo>
                <a:lnTo>
                  <a:pt x="4345" y="99172"/>
                </a:lnTo>
                <a:lnTo>
                  <a:pt x="4410" y="66816"/>
                </a:lnTo>
                <a:lnTo>
                  <a:pt x="32818" y="82939"/>
                </a:lnTo>
                <a:lnTo>
                  <a:pt x="27355" y="86053"/>
                </a:lnTo>
                <a:cubicBezTo>
                  <a:pt x="37414" y="98247"/>
                  <a:pt x="53859" y="103730"/>
                  <a:pt x="69600" y="99780"/>
                </a:cubicBezTo>
                <a:cubicBezTo>
                  <a:pt x="87087" y="95393"/>
                  <a:pt x="99710" y="80366"/>
                  <a:pt x="100846" y="62585"/>
                </a:cubicBezTo>
                <a:close/>
                <a:moveTo>
                  <a:pt x="60091" y="2"/>
                </a:moveTo>
                <a:cubicBezTo>
                  <a:pt x="79341" y="-169"/>
                  <a:pt x="97814" y="8730"/>
                  <a:pt x="109326" y="24436"/>
                </a:cubicBezTo>
                <a:lnTo>
                  <a:pt x="115655" y="20828"/>
                </a:lnTo>
                <a:lnTo>
                  <a:pt x="115589" y="53184"/>
                </a:lnTo>
                <a:lnTo>
                  <a:pt x="87182" y="37062"/>
                </a:lnTo>
                <a:lnTo>
                  <a:pt x="92644" y="33947"/>
                </a:lnTo>
                <a:cubicBezTo>
                  <a:pt x="82585" y="21753"/>
                  <a:pt x="66140" y="16270"/>
                  <a:pt x="50399" y="20220"/>
                </a:cubicBezTo>
                <a:cubicBezTo>
                  <a:pt x="32912" y="24607"/>
                  <a:pt x="20289" y="39634"/>
                  <a:pt x="19153" y="57415"/>
                </a:cubicBezTo>
                <a:lnTo>
                  <a:pt x="0" y="56221"/>
                </a:lnTo>
                <a:cubicBezTo>
                  <a:pt x="1660" y="30230"/>
                  <a:pt x="20112" y="8265"/>
                  <a:pt x="45672" y="1852"/>
                </a:cubicBezTo>
                <a:cubicBezTo>
                  <a:pt x="50465" y="649"/>
                  <a:pt x="55302" y="45"/>
                  <a:pt x="60091" y="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2"/>
          <p:cNvSpPr txBox="1"/>
          <p:nvPr>
            <p:ph type="title"/>
          </p:nvPr>
        </p:nvSpPr>
        <p:spPr>
          <a:xfrm>
            <a:off x="300784" y="158637"/>
            <a:ext cx="11565900" cy="820200"/>
          </a:xfrm>
          <a:prstGeom prst="rect">
            <a:avLst/>
          </a:prstGeom>
          <a:noFill/>
          <a:ln>
            <a:noFill/>
          </a:ln>
        </p:spPr>
        <p:txBody>
          <a:bodyPr anchorCtr="0" anchor="ctr" bIns="50400" lIns="100800" spcFirstLastPara="1" rIns="100800" wrap="square" tIns="50400">
            <a:noAutofit/>
          </a:bodyPr>
          <a:lstStyle/>
          <a:p>
            <a:pPr indent="0" lvl="0" marL="0" rtl="0" algn="l">
              <a:lnSpc>
                <a:spcPct val="100000"/>
              </a:lnSpc>
              <a:spcBef>
                <a:spcPts val="0"/>
              </a:spcBef>
              <a:spcAft>
                <a:spcPts val="0"/>
              </a:spcAft>
              <a:buSzPts val="1800"/>
              <a:buNone/>
            </a:pPr>
            <a:r>
              <a:rPr lang="en-ZA"/>
              <a:t>Twitter Dashboard</a:t>
            </a:r>
            <a:endParaRPr/>
          </a:p>
        </p:txBody>
      </p:sp>
      <p:sp>
        <p:nvSpPr>
          <p:cNvPr id="536" name="Google Shape;536;p52"/>
          <p:cNvSpPr txBox="1"/>
          <p:nvPr/>
        </p:nvSpPr>
        <p:spPr>
          <a:xfrm>
            <a:off x="300775" y="872650"/>
            <a:ext cx="11565900" cy="6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50"/>
              <a:buFont typeface="Arial"/>
              <a:buNone/>
            </a:pPr>
            <a:r>
              <a:rPr i="0" lang="en-ZA" sz="1550" u="none" cap="none" strike="noStrike">
                <a:solidFill>
                  <a:srgbClr val="202122"/>
                </a:solidFill>
                <a:highlight>
                  <a:srgbClr val="FFFFFF"/>
                </a:highlight>
                <a:latin typeface="Montserrat"/>
                <a:ea typeface="Montserrat"/>
                <a:cs typeface="Montserrat"/>
                <a:sym typeface="Montserrat"/>
              </a:rPr>
              <a:t>The twitter dashboard summarises</a:t>
            </a:r>
            <a:r>
              <a:rPr lang="en-ZA" sz="1550">
                <a:solidFill>
                  <a:srgbClr val="202122"/>
                </a:solidFill>
                <a:highlight>
                  <a:srgbClr val="FFFFFF"/>
                </a:highlight>
                <a:latin typeface="Montserrat"/>
                <a:ea typeface="Montserrat"/>
                <a:cs typeface="Montserrat"/>
                <a:sym typeface="Montserrat"/>
              </a:rPr>
              <a:t> </a:t>
            </a:r>
            <a:r>
              <a:rPr i="0" lang="en-ZA" sz="1550" u="none" cap="none" strike="noStrike">
                <a:solidFill>
                  <a:srgbClr val="202122"/>
                </a:solidFill>
                <a:highlight>
                  <a:srgbClr val="FFFFFF"/>
                </a:highlight>
                <a:latin typeface="Montserrat"/>
                <a:ea typeface="Montserrat"/>
                <a:cs typeface="Montserrat"/>
                <a:sym typeface="Montserrat"/>
              </a:rPr>
              <a:t>Eskom mentions (@) and tags (#) over a defined period </a:t>
            </a:r>
            <a:endParaRPr i="0" sz="1550" u="none" cap="none" strike="noStrike">
              <a:solidFill>
                <a:srgbClr val="202122"/>
              </a:solidFill>
              <a:highlight>
                <a:srgbClr val="FFFFFF"/>
              </a:highlight>
              <a:latin typeface="Montserrat"/>
              <a:ea typeface="Montserrat"/>
              <a:cs typeface="Montserrat"/>
              <a:sym typeface="Montserrat"/>
            </a:endParaRPr>
          </a:p>
        </p:txBody>
      </p:sp>
      <p:sp>
        <p:nvSpPr>
          <p:cNvPr id="537" name="Google Shape;537;p52"/>
          <p:cNvSpPr/>
          <p:nvPr/>
        </p:nvSpPr>
        <p:spPr>
          <a:xfrm>
            <a:off x="4049811" y="5724489"/>
            <a:ext cx="4120500" cy="4173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chemeClr val="lt1"/>
              </a:solidFill>
              <a:latin typeface="Montserrat"/>
              <a:ea typeface="Montserrat"/>
              <a:cs typeface="Montserrat"/>
              <a:sym typeface="Montserrat"/>
            </a:endParaRPr>
          </a:p>
        </p:txBody>
      </p:sp>
      <p:grpSp>
        <p:nvGrpSpPr>
          <p:cNvPr id="538" name="Google Shape;538;p52"/>
          <p:cNvGrpSpPr/>
          <p:nvPr/>
        </p:nvGrpSpPr>
        <p:grpSpPr>
          <a:xfrm>
            <a:off x="5033271" y="2410009"/>
            <a:ext cx="2145748" cy="3201620"/>
            <a:chOff x="4772293" y="1791260"/>
            <a:chExt cx="2596500" cy="3874178"/>
          </a:xfrm>
        </p:grpSpPr>
        <p:sp>
          <p:nvSpPr>
            <p:cNvPr id="539" name="Google Shape;539;p52"/>
            <p:cNvSpPr/>
            <p:nvPr/>
          </p:nvSpPr>
          <p:spPr>
            <a:xfrm>
              <a:off x="4772293" y="1791261"/>
              <a:ext cx="2596500" cy="3870000"/>
            </a:xfrm>
            <a:prstGeom prst="rect">
              <a:avLst/>
            </a:prstGeom>
            <a:solidFill>
              <a:srgbClr val="D8D8D8"/>
            </a:solidFill>
            <a:ln cap="flat" cmpd="sng" w="2540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400" u="none" cap="none" strike="noStrike">
                <a:solidFill>
                  <a:schemeClr val="lt1"/>
                </a:solidFill>
                <a:latin typeface="Montserrat"/>
                <a:ea typeface="Montserrat"/>
                <a:cs typeface="Montserrat"/>
                <a:sym typeface="Montserrat"/>
              </a:endParaRPr>
            </a:p>
          </p:txBody>
        </p:sp>
        <p:grpSp>
          <p:nvGrpSpPr>
            <p:cNvPr id="540" name="Google Shape;540;p52"/>
            <p:cNvGrpSpPr/>
            <p:nvPr/>
          </p:nvGrpSpPr>
          <p:grpSpPr>
            <a:xfrm>
              <a:off x="4781481" y="3321697"/>
              <a:ext cx="2571784" cy="2343740"/>
              <a:chOff x="4864316" y="3310559"/>
              <a:chExt cx="2315879" cy="2549761"/>
            </a:xfrm>
          </p:grpSpPr>
          <p:sp>
            <p:nvSpPr>
              <p:cNvPr id="541" name="Google Shape;541;p52"/>
              <p:cNvSpPr/>
              <p:nvPr/>
            </p:nvSpPr>
            <p:spPr>
              <a:xfrm>
                <a:off x="4864323" y="3328417"/>
                <a:ext cx="2315872" cy="2531903"/>
              </a:xfrm>
              <a:custGeom>
                <a:rect b="b" l="l" r="r" t="t"/>
                <a:pathLst>
                  <a:path extrusionOk="0" h="2531903" w="2315872">
                    <a:moveTo>
                      <a:pt x="1105472" y="0"/>
                    </a:moveTo>
                    <a:lnTo>
                      <a:pt x="1303018" y="0"/>
                    </a:lnTo>
                    <a:lnTo>
                      <a:pt x="1461252" y="853676"/>
                    </a:lnTo>
                    <a:lnTo>
                      <a:pt x="1468099" y="875733"/>
                    </a:lnTo>
                    <a:lnTo>
                      <a:pt x="1481512" y="874451"/>
                    </a:lnTo>
                    <a:cubicBezTo>
                      <a:pt x="1562957" y="874451"/>
                      <a:pt x="1637299" y="903278"/>
                      <a:pt x="1693009" y="951693"/>
                    </a:cubicBezTo>
                    <a:cubicBezTo>
                      <a:pt x="1720087" y="943127"/>
                      <a:pt x="1748998" y="939250"/>
                      <a:pt x="1778864" y="939250"/>
                    </a:cubicBezTo>
                    <a:cubicBezTo>
                      <a:pt x="1837001" y="939250"/>
                      <a:pt x="1891518" y="953939"/>
                      <a:pt x="1937868" y="980789"/>
                    </a:cubicBezTo>
                    <a:cubicBezTo>
                      <a:pt x="1978812" y="961490"/>
                      <a:pt x="2024976" y="951181"/>
                      <a:pt x="2073680" y="951181"/>
                    </a:cubicBezTo>
                    <a:cubicBezTo>
                      <a:pt x="2166341" y="951181"/>
                      <a:pt x="2249809" y="988495"/>
                      <a:pt x="2306734" y="1049617"/>
                    </a:cubicBezTo>
                    <a:lnTo>
                      <a:pt x="2315872" y="2531903"/>
                    </a:lnTo>
                    <a:lnTo>
                      <a:pt x="0" y="2527276"/>
                    </a:lnTo>
                    <a:lnTo>
                      <a:pt x="0" y="1366197"/>
                    </a:lnTo>
                    <a:lnTo>
                      <a:pt x="9341" y="1367196"/>
                    </a:lnTo>
                    <a:cubicBezTo>
                      <a:pt x="43658" y="1235892"/>
                      <a:pt x="169064" y="1139063"/>
                      <a:pt x="318333" y="1139063"/>
                    </a:cubicBezTo>
                    <a:cubicBezTo>
                      <a:pt x="326787" y="1139063"/>
                      <a:pt x="335166" y="1139373"/>
                      <a:pt x="343347" y="1141452"/>
                    </a:cubicBezTo>
                    <a:cubicBezTo>
                      <a:pt x="337896" y="1120918"/>
                      <a:pt x="335416" y="1099426"/>
                      <a:pt x="335416" y="1077386"/>
                    </a:cubicBezTo>
                    <a:cubicBezTo>
                      <a:pt x="335416" y="909819"/>
                      <a:pt x="478741" y="773978"/>
                      <a:pt x="655539" y="773978"/>
                    </a:cubicBezTo>
                    <a:cubicBezTo>
                      <a:pt x="688541" y="773978"/>
                      <a:pt x="720376" y="778711"/>
                      <a:pt x="750325" y="787508"/>
                    </a:cubicBezTo>
                    <a:lnTo>
                      <a:pt x="829107" y="760300"/>
                    </a:lnTo>
                    <a:cubicBezTo>
                      <a:pt x="861027" y="713053"/>
                      <a:pt x="904014" y="673898"/>
                      <a:pt x="954349" y="646554"/>
                    </a:cubicBezTo>
                    <a:lnTo>
                      <a:pt x="988090" y="6332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chemeClr val="lt1"/>
                  </a:solidFill>
                  <a:latin typeface="Montserrat"/>
                  <a:ea typeface="Montserrat"/>
                  <a:cs typeface="Montserrat"/>
                  <a:sym typeface="Montserrat"/>
                </a:endParaRPr>
              </a:p>
            </p:txBody>
          </p:sp>
          <p:sp>
            <p:nvSpPr>
              <p:cNvPr id="542" name="Google Shape;542;p52"/>
              <p:cNvSpPr/>
              <p:nvPr/>
            </p:nvSpPr>
            <p:spPr>
              <a:xfrm>
                <a:off x="4864316" y="3310559"/>
                <a:ext cx="2306734" cy="2545135"/>
              </a:xfrm>
              <a:custGeom>
                <a:rect b="b" l="l" r="r" t="t"/>
                <a:pathLst>
                  <a:path extrusionOk="0" h="2545135" w="2306734">
                    <a:moveTo>
                      <a:pt x="1150510" y="0"/>
                    </a:moveTo>
                    <a:lnTo>
                      <a:pt x="1257994" y="0"/>
                    </a:lnTo>
                    <a:lnTo>
                      <a:pt x="1369590" y="1306465"/>
                    </a:lnTo>
                    <a:lnTo>
                      <a:pt x="1407581" y="1350335"/>
                    </a:lnTo>
                    <a:cubicBezTo>
                      <a:pt x="1543841" y="1383039"/>
                      <a:pt x="1561230" y="1415744"/>
                      <a:pt x="1624338" y="1503312"/>
                    </a:cubicBezTo>
                    <a:cubicBezTo>
                      <a:pt x="1657942" y="1489486"/>
                      <a:pt x="1694771" y="1482313"/>
                      <a:pt x="1733275" y="1482313"/>
                    </a:cubicBezTo>
                    <a:cubicBezTo>
                      <a:pt x="1763818" y="1482313"/>
                      <a:pt x="1793307" y="1486827"/>
                      <a:pt x="1820687" y="1496631"/>
                    </a:cubicBezTo>
                    <a:cubicBezTo>
                      <a:pt x="1857174" y="1371843"/>
                      <a:pt x="1972797" y="1281367"/>
                      <a:pt x="2109550" y="1281367"/>
                    </a:cubicBezTo>
                    <a:cubicBezTo>
                      <a:pt x="2185561" y="1281367"/>
                      <a:pt x="2255041" y="1309319"/>
                      <a:pt x="2306734" y="1357093"/>
                    </a:cubicBezTo>
                    <a:lnTo>
                      <a:pt x="2306734" y="2545135"/>
                    </a:lnTo>
                    <a:lnTo>
                      <a:pt x="0" y="2545135"/>
                    </a:lnTo>
                    <a:lnTo>
                      <a:pt x="0" y="1864764"/>
                    </a:lnTo>
                    <a:cubicBezTo>
                      <a:pt x="54196" y="1811523"/>
                      <a:pt x="128658" y="1778935"/>
                      <a:pt x="210730" y="1778935"/>
                    </a:cubicBezTo>
                    <a:cubicBezTo>
                      <a:pt x="259882" y="1778935"/>
                      <a:pt x="306307" y="1790624"/>
                      <a:pt x="346789" y="1812526"/>
                    </a:cubicBezTo>
                    <a:cubicBezTo>
                      <a:pt x="369874" y="1713549"/>
                      <a:pt x="443556" y="1634731"/>
                      <a:pt x="539025" y="1602716"/>
                    </a:cubicBezTo>
                    <a:cubicBezTo>
                      <a:pt x="564520" y="1461492"/>
                      <a:pt x="688206" y="1354583"/>
                      <a:pt x="836862" y="1354583"/>
                    </a:cubicBezTo>
                    <a:lnTo>
                      <a:pt x="861940" y="1358186"/>
                    </a:lnTo>
                    <a:lnTo>
                      <a:pt x="866201" y="1350335"/>
                    </a:lnTo>
                    <a:cubicBezTo>
                      <a:pt x="895533" y="1306918"/>
                      <a:pt x="935036" y="1270937"/>
                      <a:pt x="981290" y="1245810"/>
                    </a:cubicBezTo>
                    <a:lnTo>
                      <a:pt x="1046280" y="122024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chemeClr val="lt1"/>
                  </a:solidFill>
                  <a:latin typeface="Montserrat"/>
                  <a:ea typeface="Montserrat"/>
                  <a:cs typeface="Montserrat"/>
                  <a:sym typeface="Montserrat"/>
                </a:endParaRPr>
              </a:p>
            </p:txBody>
          </p:sp>
        </p:grpSp>
        <p:sp>
          <p:nvSpPr>
            <p:cNvPr id="543" name="Google Shape;543;p52"/>
            <p:cNvSpPr/>
            <p:nvPr/>
          </p:nvSpPr>
          <p:spPr>
            <a:xfrm>
              <a:off x="5571454" y="1791260"/>
              <a:ext cx="1082111" cy="1781276"/>
            </a:xfrm>
            <a:custGeom>
              <a:rect b="b" l="l" r="r" t="t"/>
              <a:pathLst>
                <a:path extrusionOk="0" h="4094887" w="2487611">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accent3"/>
            </a:solidFill>
            <a:ln cap="flat" cmpd="sng" w="9525">
              <a:solidFill>
                <a:srgbClr val="629DD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chemeClr val="lt1"/>
                </a:solidFill>
                <a:latin typeface="Montserrat"/>
                <a:ea typeface="Montserrat"/>
                <a:cs typeface="Montserrat"/>
                <a:sym typeface="Montserrat"/>
              </a:endParaRPr>
            </a:p>
          </p:txBody>
        </p:sp>
      </p:grpSp>
      <p:grpSp>
        <p:nvGrpSpPr>
          <p:cNvPr id="544" name="Google Shape;544;p52"/>
          <p:cNvGrpSpPr/>
          <p:nvPr/>
        </p:nvGrpSpPr>
        <p:grpSpPr>
          <a:xfrm>
            <a:off x="678868" y="3460804"/>
            <a:ext cx="2988154" cy="738699"/>
            <a:chOff x="3017859" y="4283314"/>
            <a:chExt cx="1890997" cy="738699"/>
          </a:xfrm>
        </p:grpSpPr>
        <p:sp>
          <p:nvSpPr>
            <p:cNvPr id="545" name="Google Shape;545;p52"/>
            <p:cNvSpPr txBox="1"/>
            <p:nvPr/>
          </p:nvSpPr>
          <p:spPr>
            <a:xfrm>
              <a:off x="3021856" y="4560313"/>
              <a:ext cx="1887000" cy="461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i="0" lang="en-ZA" sz="1200" u="none" cap="none" strike="noStrike">
                  <a:solidFill>
                    <a:srgbClr val="3F3F3F"/>
                  </a:solidFill>
                  <a:latin typeface="Montserrat"/>
                  <a:ea typeface="Montserrat"/>
                  <a:cs typeface="Montserrat"/>
                  <a:sym typeface="Montserrat"/>
                </a:rPr>
                <a:t>Add a date slicer of type ‘between’ to the dashboard</a:t>
              </a:r>
              <a:endParaRPr i="0" sz="1200" u="none" cap="none" strike="noStrike">
                <a:solidFill>
                  <a:srgbClr val="3F3F3F"/>
                </a:solidFill>
                <a:latin typeface="Montserrat"/>
                <a:ea typeface="Montserrat"/>
                <a:cs typeface="Montserrat"/>
                <a:sym typeface="Montserrat"/>
              </a:endParaRPr>
            </a:p>
          </p:txBody>
        </p:sp>
        <p:sp>
          <p:nvSpPr>
            <p:cNvPr id="546" name="Google Shape;546;p52"/>
            <p:cNvSpPr txBox="1"/>
            <p:nvPr/>
          </p:nvSpPr>
          <p:spPr>
            <a:xfrm>
              <a:off x="3017859" y="4283314"/>
              <a:ext cx="1870800" cy="276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1" i="0" lang="en-ZA" sz="1200" u="none" cap="none" strike="noStrike">
                  <a:solidFill>
                    <a:srgbClr val="03405A"/>
                  </a:solidFill>
                  <a:latin typeface="Montserrat"/>
                  <a:ea typeface="Montserrat"/>
                  <a:cs typeface="Montserrat"/>
                  <a:sym typeface="Montserrat"/>
                </a:rPr>
                <a:t>Date slicer</a:t>
              </a:r>
              <a:endParaRPr b="1" i="0" sz="1200" u="none" cap="none" strike="noStrike">
                <a:solidFill>
                  <a:srgbClr val="03405A"/>
                </a:solidFill>
                <a:latin typeface="Montserrat"/>
                <a:ea typeface="Montserrat"/>
                <a:cs typeface="Montserrat"/>
                <a:sym typeface="Montserrat"/>
              </a:endParaRPr>
            </a:p>
          </p:txBody>
        </p:sp>
      </p:grpSp>
      <p:grpSp>
        <p:nvGrpSpPr>
          <p:cNvPr id="547" name="Google Shape;547;p52"/>
          <p:cNvGrpSpPr/>
          <p:nvPr/>
        </p:nvGrpSpPr>
        <p:grpSpPr>
          <a:xfrm>
            <a:off x="8544527" y="3460805"/>
            <a:ext cx="2988154" cy="738699"/>
            <a:chOff x="3017859" y="4283314"/>
            <a:chExt cx="1890997" cy="738699"/>
          </a:xfrm>
        </p:grpSpPr>
        <p:sp>
          <p:nvSpPr>
            <p:cNvPr id="548" name="Google Shape;548;p52"/>
            <p:cNvSpPr txBox="1"/>
            <p:nvPr/>
          </p:nvSpPr>
          <p:spPr>
            <a:xfrm>
              <a:off x="3021856" y="4560313"/>
              <a:ext cx="18870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ZA" sz="1200" u="none" cap="none" strike="noStrike">
                  <a:solidFill>
                    <a:srgbClr val="3F3F3F"/>
                  </a:solidFill>
                  <a:latin typeface="Montserrat"/>
                  <a:ea typeface="Montserrat"/>
                  <a:cs typeface="Montserrat"/>
                  <a:sym typeface="Montserrat"/>
                </a:rPr>
                <a:t>Add the feature ‘count of hashtags’ to the multi-row card visual</a:t>
              </a:r>
              <a:endParaRPr i="0" sz="1200" u="none" cap="none" strike="noStrike">
                <a:solidFill>
                  <a:srgbClr val="3F3F3F"/>
                </a:solidFill>
                <a:latin typeface="Montserrat"/>
                <a:ea typeface="Montserrat"/>
                <a:cs typeface="Montserrat"/>
                <a:sym typeface="Montserrat"/>
              </a:endParaRPr>
            </a:p>
          </p:txBody>
        </p:sp>
        <p:sp>
          <p:nvSpPr>
            <p:cNvPr id="549" name="Google Shape;549;p52"/>
            <p:cNvSpPr txBox="1"/>
            <p:nvPr/>
          </p:nvSpPr>
          <p:spPr>
            <a:xfrm>
              <a:off x="3017859" y="4283314"/>
              <a:ext cx="1870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ZA" sz="1200" u="none" cap="none" strike="noStrike">
                  <a:solidFill>
                    <a:srgbClr val="9D90A0"/>
                  </a:solidFill>
                  <a:latin typeface="Montserrat"/>
                  <a:ea typeface="Montserrat"/>
                  <a:cs typeface="Montserrat"/>
                  <a:sym typeface="Montserrat"/>
                </a:rPr>
                <a:t>Multirow card</a:t>
              </a:r>
              <a:endParaRPr b="1" i="0" sz="1200" u="none" cap="none" strike="noStrike">
                <a:solidFill>
                  <a:srgbClr val="9D90A0"/>
                </a:solidFill>
                <a:latin typeface="Montserrat"/>
                <a:ea typeface="Montserrat"/>
                <a:cs typeface="Montserrat"/>
                <a:sym typeface="Montserrat"/>
              </a:endParaRPr>
            </a:p>
          </p:txBody>
        </p:sp>
      </p:grpSp>
      <p:sp>
        <p:nvSpPr>
          <p:cNvPr id="550" name="Google Shape;550;p52"/>
          <p:cNvSpPr/>
          <p:nvPr/>
        </p:nvSpPr>
        <p:spPr>
          <a:xfrm>
            <a:off x="3747668" y="3569365"/>
            <a:ext cx="396000" cy="396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chemeClr val="lt1"/>
              </a:solidFill>
              <a:latin typeface="Montserrat"/>
              <a:ea typeface="Montserrat"/>
              <a:cs typeface="Montserrat"/>
              <a:sym typeface="Montserrat"/>
            </a:endParaRPr>
          </a:p>
        </p:txBody>
      </p:sp>
      <p:sp>
        <p:nvSpPr>
          <p:cNvPr id="551" name="Google Shape;551;p52"/>
          <p:cNvSpPr txBox="1"/>
          <p:nvPr/>
        </p:nvSpPr>
        <p:spPr>
          <a:xfrm>
            <a:off x="3747668" y="3623365"/>
            <a:ext cx="396000" cy="288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ZA" sz="2000" u="none" cap="none" strike="noStrike">
                <a:solidFill>
                  <a:schemeClr val="lt1"/>
                </a:solidFill>
                <a:latin typeface="Montserrat"/>
                <a:ea typeface="Montserrat"/>
                <a:cs typeface="Montserrat"/>
                <a:sym typeface="Montserrat"/>
              </a:rPr>
              <a:t>2</a:t>
            </a:r>
            <a:endParaRPr>
              <a:latin typeface="Montserrat"/>
              <a:ea typeface="Montserrat"/>
              <a:cs typeface="Montserrat"/>
              <a:sym typeface="Montserrat"/>
            </a:endParaRPr>
          </a:p>
        </p:txBody>
      </p:sp>
      <p:sp>
        <p:nvSpPr>
          <p:cNvPr id="552" name="Google Shape;552;p52"/>
          <p:cNvSpPr/>
          <p:nvPr/>
        </p:nvSpPr>
        <p:spPr>
          <a:xfrm>
            <a:off x="8067249" y="3574698"/>
            <a:ext cx="396000" cy="396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chemeClr val="lt1"/>
              </a:solidFill>
              <a:latin typeface="Montserrat"/>
              <a:ea typeface="Montserrat"/>
              <a:cs typeface="Montserrat"/>
              <a:sym typeface="Montserrat"/>
            </a:endParaRPr>
          </a:p>
        </p:txBody>
      </p:sp>
      <p:grpSp>
        <p:nvGrpSpPr>
          <p:cNvPr id="553" name="Google Shape;553;p52"/>
          <p:cNvGrpSpPr/>
          <p:nvPr/>
        </p:nvGrpSpPr>
        <p:grpSpPr>
          <a:xfrm>
            <a:off x="760505" y="4969341"/>
            <a:ext cx="2988154" cy="1107999"/>
            <a:chOff x="3017859" y="4283314"/>
            <a:chExt cx="1890997" cy="1107999"/>
          </a:xfrm>
        </p:grpSpPr>
        <p:sp>
          <p:nvSpPr>
            <p:cNvPr id="554" name="Google Shape;554;p52"/>
            <p:cNvSpPr txBox="1"/>
            <p:nvPr/>
          </p:nvSpPr>
          <p:spPr>
            <a:xfrm>
              <a:off x="3021856" y="4560313"/>
              <a:ext cx="1887000" cy="831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i="0" lang="en-ZA" sz="1200" u="none" cap="none" strike="noStrike">
                  <a:solidFill>
                    <a:srgbClr val="3F3F3F"/>
                  </a:solidFill>
                  <a:latin typeface="Montserrat"/>
                  <a:ea typeface="Montserrat"/>
                  <a:cs typeface="Montserrat"/>
                  <a:sym typeface="Montserrat"/>
                </a:rPr>
                <a:t>If you have not yet done so – click on the ‘Get more visuals’ button and download the WordCloud 2.0 visual and the Scroller visual</a:t>
              </a:r>
              <a:endParaRPr i="0" sz="1200" u="none" cap="none" strike="noStrike">
                <a:solidFill>
                  <a:srgbClr val="3F3F3F"/>
                </a:solidFill>
                <a:latin typeface="Montserrat"/>
                <a:ea typeface="Montserrat"/>
                <a:cs typeface="Montserrat"/>
                <a:sym typeface="Montserrat"/>
              </a:endParaRPr>
            </a:p>
          </p:txBody>
        </p:sp>
        <p:sp>
          <p:nvSpPr>
            <p:cNvPr id="555" name="Google Shape;555;p52"/>
            <p:cNvSpPr txBox="1"/>
            <p:nvPr/>
          </p:nvSpPr>
          <p:spPr>
            <a:xfrm>
              <a:off x="3017859" y="4283314"/>
              <a:ext cx="1870800" cy="276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1" i="0" lang="en-ZA" sz="1200" u="none" cap="none" strike="noStrike">
                  <a:solidFill>
                    <a:srgbClr val="7F8FA9"/>
                  </a:solidFill>
                  <a:latin typeface="Montserrat"/>
                  <a:ea typeface="Montserrat"/>
                  <a:cs typeface="Montserrat"/>
                  <a:sym typeface="Montserrat"/>
                </a:rPr>
                <a:t>Import visuals</a:t>
              </a:r>
              <a:endParaRPr b="1" i="0" sz="1200" u="none" cap="none" strike="noStrike">
                <a:solidFill>
                  <a:srgbClr val="7F8FA9"/>
                </a:solidFill>
                <a:latin typeface="Montserrat"/>
                <a:ea typeface="Montserrat"/>
                <a:cs typeface="Montserrat"/>
                <a:sym typeface="Montserrat"/>
              </a:endParaRPr>
            </a:p>
          </p:txBody>
        </p:sp>
      </p:grpSp>
      <p:grpSp>
        <p:nvGrpSpPr>
          <p:cNvPr id="556" name="Google Shape;556;p52"/>
          <p:cNvGrpSpPr/>
          <p:nvPr/>
        </p:nvGrpSpPr>
        <p:grpSpPr>
          <a:xfrm>
            <a:off x="8443240" y="4969341"/>
            <a:ext cx="2988154" cy="923199"/>
            <a:chOff x="3017859" y="4283314"/>
            <a:chExt cx="1890997" cy="923199"/>
          </a:xfrm>
        </p:grpSpPr>
        <p:sp>
          <p:nvSpPr>
            <p:cNvPr id="557" name="Google Shape;557;p52"/>
            <p:cNvSpPr txBox="1"/>
            <p:nvPr/>
          </p:nvSpPr>
          <p:spPr>
            <a:xfrm>
              <a:off x="3021856" y="4560313"/>
              <a:ext cx="1887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ZA" sz="1200" u="none" cap="none" strike="noStrike">
                  <a:solidFill>
                    <a:srgbClr val="3F3F3F"/>
                  </a:solidFill>
                  <a:latin typeface="Montserrat"/>
                  <a:ea typeface="Montserrat"/>
                  <a:cs typeface="Montserrat"/>
                  <a:sym typeface="Montserrat"/>
                </a:rPr>
                <a:t>To the table add the feature ‘Tweets’. Insert this feature in the table values column</a:t>
              </a:r>
              <a:endParaRPr i="0" sz="1200" u="none" cap="none" strike="noStrike">
                <a:solidFill>
                  <a:srgbClr val="3F3F3F"/>
                </a:solidFill>
                <a:latin typeface="Montserrat"/>
                <a:ea typeface="Montserrat"/>
                <a:cs typeface="Montserrat"/>
                <a:sym typeface="Montserrat"/>
              </a:endParaRPr>
            </a:p>
          </p:txBody>
        </p:sp>
        <p:sp>
          <p:nvSpPr>
            <p:cNvPr id="558" name="Google Shape;558;p52"/>
            <p:cNvSpPr txBox="1"/>
            <p:nvPr/>
          </p:nvSpPr>
          <p:spPr>
            <a:xfrm>
              <a:off x="3017859" y="4283314"/>
              <a:ext cx="1870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ZA" sz="1200" u="none" cap="none" strike="noStrike">
                  <a:solidFill>
                    <a:srgbClr val="4A66AC"/>
                  </a:solidFill>
                  <a:latin typeface="Montserrat"/>
                  <a:ea typeface="Montserrat"/>
                  <a:cs typeface="Montserrat"/>
                  <a:sym typeface="Montserrat"/>
                </a:rPr>
                <a:t>Addition of Tweets feature</a:t>
              </a:r>
              <a:endParaRPr b="1" i="0" sz="1200" u="none" cap="none" strike="noStrike">
                <a:solidFill>
                  <a:srgbClr val="4A66AC"/>
                </a:solidFill>
                <a:latin typeface="Montserrat"/>
                <a:ea typeface="Montserrat"/>
                <a:cs typeface="Montserrat"/>
                <a:sym typeface="Montserrat"/>
              </a:endParaRPr>
            </a:p>
          </p:txBody>
        </p:sp>
      </p:grpSp>
      <p:sp>
        <p:nvSpPr>
          <p:cNvPr id="559" name="Google Shape;559;p52"/>
          <p:cNvSpPr/>
          <p:nvPr/>
        </p:nvSpPr>
        <p:spPr>
          <a:xfrm>
            <a:off x="3829561" y="5052958"/>
            <a:ext cx="396000" cy="396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chemeClr val="lt1"/>
              </a:solidFill>
              <a:latin typeface="Montserrat"/>
              <a:ea typeface="Montserrat"/>
              <a:cs typeface="Montserrat"/>
              <a:sym typeface="Montserrat"/>
            </a:endParaRPr>
          </a:p>
        </p:txBody>
      </p:sp>
      <p:sp>
        <p:nvSpPr>
          <p:cNvPr id="560" name="Google Shape;560;p52"/>
          <p:cNvSpPr txBox="1"/>
          <p:nvPr/>
        </p:nvSpPr>
        <p:spPr>
          <a:xfrm>
            <a:off x="3820036" y="5110931"/>
            <a:ext cx="396000" cy="288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ZA" sz="2000" u="none" cap="none" strike="noStrike">
                <a:solidFill>
                  <a:schemeClr val="lt1"/>
                </a:solidFill>
                <a:latin typeface="Montserrat"/>
                <a:ea typeface="Montserrat"/>
                <a:cs typeface="Montserrat"/>
                <a:sym typeface="Montserrat"/>
              </a:rPr>
              <a:t>1</a:t>
            </a:r>
            <a:endParaRPr>
              <a:latin typeface="Montserrat"/>
              <a:ea typeface="Montserrat"/>
              <a:cs typeface="Montserrat"/>
              <a:sym typeface="Montserrat"/>
            </a:endParaRPr>
          </a:p>
        </p:txBody>
      </p:sp>
      <p:sp>
        <p:nvSpPr>
          <p:cNvPr id="561" name="Google Shape;561;p52"/>
          <p:cNvSpPr/>
          <p:nvPr/>
        </p:nvSpPr>
        <p:spPr>
          <a:xfrm>
            <a:off x="7962601" y="5058291"/>
            <a:ext cx="396000" cy="39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chemeClr val="lt1"/>
              </a:solidFill>
              <a:latin typeface="Montserrat"/>
              <a:ea typeface="Montserrat"/>
              <a:cs typeface="Montserrat"/>
              <a:sym typeface="Montserrat"/>
            </a:endParaRPr>
          </a:p>
        </p:txBody>
      </p:sp>
      <p:sp>
        <p:nvSpPr>
          <p:cNvPr id="562" name="Google Shape;562;p52"/>
          <p:cNvSpPr txBox="1"/>
          <p:nvPr/>
        </p:nvSpPr>
        <p:spPr>
          <a:xfrm>
            <a:off x="7981166" y="5116264"/>
            <a:ext cx="367800" cy="2826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ZA" sz="2000" u="none" cap="none" strike="noStrike">
                <a:solidFill>
                  <a:schemeClr val="lt1"/>
                </a:solidFill>
                <a:latin typeface="Montserrat"/>
                <a:ea typeface="Montserrat"/>
                <a:cs typeface="Montserrat"/>
                <a:sym typeface="Montserrat"/>
              </a:rPr>
              <a:t>6</a:t>
            </a:r>
            <a:endParaRPr>
              <a:latin typeface="Montserrat"/>
              <a:ea typeface="Montserrat"/>
              <a:cs typeface="Montserrat"/>
              <a:sym typeface="Montserrat"/>
            </a:endParaRPr>
          </a:p>
        </p:txBody>
      </p:sp>
      <p:sp>
        <p:nvSpPr>
          <p:cNvPr id="563" name="Google Shape;563;p52"/>
          <p:cNvSpPr txBox="1"/>
          <p:nvPr/>
        </p:nvSpPr>
        <p:spPr>
          <a:xfrm>
            <a:off x="8067249" y="3628698"/>
            <a:ext cx="396000" cy="288000"/>
          </a:xfrm>
          <a:prstGeom prst="rect">
            <a:avLst/>
          </a:prstGeom>
          <a:solidFill>
            <a:schemeClr val="accent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ZA" sz="2000" u="none" cap="none" strike="noStrike">
                <a:solidFill>
                  <a:schemeClr val="lt1"/>
                </a:solidFill>
                <a:latin typeface="Montserrat"/>
                <a:ea typeface="Montserrat"/>
                <a:cs typeface="Montserrat"/>
                <a:sym typeface="Montserrat"/>
              </a:rPr>
              <a:t>5</a:t>
            </a:r>
            <a:endParaRPr>
              <a:latin typeface="Montserrat"/>
              <a:ea typeface="Montserrat"/>
              <a:cs typeface="Montserrat"/>
              <a:sym typeface="Montserrat"/>
            </a:endParaRPr>
          </a:p>
        </p:txBody>
      </p:sp>
      <p:grpSp>
        <p:nvGrpSpPr>
          <p:cNvPr id="564" name="Google Shape;564;p52"/>
          <p:cNvGrpSpPr/>
          <p:nvPr/>
        </p:nvGrpSpPr>
        <p:grpSpPr>
          <a:xfrm>
            <a:off x="1511178" y="1696236"/>
            <a:ext cx="2988154" cy="738699"/>
            <a:chOff x="3017859" y="4283314"/>
            <a:chExt cx="1890997" cy="738699"/>
          </a:xfrm>
        </p:grpSpPr>
        <p:sp>
          <p:nvSpPr>
            <p:cNvPr id="565" name="Google Shape;565;p52"/>
            <p:cNvSpPr txBox="1"/>
            <p:nvPr/>
          </p:nvSpPr>
          <p:spPr>
            <a:xfrm>
              <a:off x="3021856" y="4560313"/>
              <a:ext cx="1887000" cy="461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i="0" lang="en-ZA" sz="1200" u="none" cap="none" strike="noStrike">
                  <a:solidFill>
                    <a:srgbClr val="3F3F3F"/>
                  </a:solidFill>
                  <a:latin typeface="Montserrat"/>
                  <a:ea typeface="Montserrat"/>
                  <a:cs typeface="Montserrat"/>
                  <a:sym typeface="Montserrat"/>
                </a:rPr>
                <a:t>Add a municipality slicer of type ‘dropdown’ to the dashboard</a:t>
              </a:r>
              <a:endParaRPr i="0" sz="1200" u="none" cap="none" strike="noStrike">
                <a:solidFill>
                  <a:srgbClr val="3F3F3F"/>
                </a:solidFill>
                <a:latin typeface="Montserrat"/>
                <a:ea typeface="Montserrat"/>
                <a:cs typeface="Montserrat"/>
                <a:sym typeface="Montserrat"/>
              </a:endParaRPr>
            </a:p>
          </p:txBody>
        </p:sp>
        <p:sp>
          <p:nvSpPr>
            <p:cNvPr id="566" name="Google Shape;566;p52"/>
            <p:cNvSpPr txBox="1"/>
            <p:nvPr/>
          </p:nvSpPr>
          <p:spPr>
            <a:xfrm>
              <a:off x="3017859" y="4283314"/>
              <a:ext cx="1870800" cy="276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1" i="0" lang="en-ZA" sz="1200" u="none" cap="none" strike="noStrike">
                  <a:solidFill>
                    <a:srgbClr val="629DD1"/>
                  </a:solidFill>
                  <a:latin typeface="Montserrat"/>
                  <a:ea typeface="Montserrat"/>
                  <a:cs typeface="Montserrat"/>
                  <a:sym typeface="Montserrat"/>
                </a:rPr>
                <a:t>Municipality slicer</a:t>
              </a:r>
              <a:endParaRPr b="1" i="0" sz="1200" u="none" cap="none" strike="noStrike">
                <a:solidFill>
                  <a:srgbClr val="629DD1"/>
                </a:solidFill>
                <a:latin typeface="Montserrat"/>
                <a:ea typeface="Montserrat"/>
                <a:cs typeface="Montserrat"/>
                <a:sym typeface="Montserrat"/>
              </a:endParaRPr>
            </a:p>
          </p:txBody>
        </p:sp>
      </p:grpSp>
      <p:grpSp>
        <p:nvGrpSpPr>
          <p:cNvPr id="567" name="Google Shape;567;p52"/>
          <p:cNvGrpSpPr/>
          <p:nvPr/>
        </p:nvGrpSpPr>
        <p:grpSpPr>
          <a:xfrm>
            <a:off x="7692568" y="1696236"/>
            <a:ext cx="2988154" cy="738699"/>
            <a:chOff x="3017859" y="4283314"/>
            <a:chExt cx="1890997" cy="738699"/>
          </a:xfrm>
        </p:grpSpPr>
        <p:sp>
          <p:nvSpPr>
            <p:cNvPr id="568" name="Google Shape;568;p52"/>
            <p:cNvSpPr txBox="1"/>
            <p:nvPr/>
          </p:nvSpPr>
          <p:spPr>
            <a:xfrm>
              <a:off x="3021856" y="4560313"/>
              <a:ext cx="18870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ZA" sz="1200" u="none" cap="none" strike="noStrike">
                  <a:solidFill>
                    <a:srgbClr val="3F3F3F"/>
                  </a:solidFill>
                  <a:latin typeface="Montserrat"/>
                  <a:ea typeface="Montserrat"/>
                  <a:cs typeface="Montserrat"/>
                  <a:sym typeface="Montserrat"/>
                </a:rPr>
                <a:t>Add a hashtags slicer of type ‘dropdown’ to the dashboard</a:t>
              </a:r>
              <a:endParaRPr i="0" sz="1200" u="none" cap="none" strike="noStrike">
                <a:solidFill>
                  <a:srgbClr val="3F3F3F"/>
                </a:solidFill>
                <a:latin typeface="Montserrat"/>
                <a:ea typeface="Montserrat"/>
                <a:cs typeface="Montserrat"/>
                <a:sym typeface="Montserrat"/>
              </a:endParaRPr>
            </a:p>
          </p:txBody>
        </p:sp>
        <p:sp>
          <p:nvSpPr>
            <p:cNvPr id="569" name="Google Shape;569;p52"/>
            <p:cNvSpPr txBox="1"/>
            <p:nvPr/>
          </p:nvSpPr>
          <p:spPr>
            <a:xfrm>
              <a:off x="3017859" y="4283314"/>
              <a:ext cx="1870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ZA" sz="1200" u="none" cap="none" strike="noStrike">
                  <a:solidFill>
                    <a:srgbClr val="5AA2AE"/>
                  </a:solidFill>
                  <a:latin typeface="Montserrat"/>
                  <a:ea typeface="Montserrat"/>
                  <a:cs typeface="Montserrat"/>
                  <a:sym typeface="Montserrat"/>
                </a:rPr>
                <a:t>Hashtags slicer</a:t>
              </a:r>
              <a:endParaRPr b="1" i="0" sz="1200" u="none" cap="none" strike="noStrike">
                <a:solidFill>
                  <a:srgbClr val="5AA2AE"/>
                </a:solidFill>
                <a:latin typeface="Montserrat"/>
                <a:ea typeface="Montserrat"/>
                <a:cs typeface="Montserrat"/>
                <a:sym typeface="Montserrat"/>
              </a:endParaRPr>
            </a:p>
          </p:txBody>
        </p:sp>
      </p:grpSp>
      <p:sp>
        <p:nvSpPr>
          <p:cNvPr id="570" name="Google Shape;570;p52"/>
          <p:cNvSpPr/>
          <p:nvPr/>
        </p:nvSpPr>
        <p:spPr>
          <a:xfrm>
            <a:off x="4581231" y="1791640"/>
            <a:ext cx="396000" cy="396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chemeClr val="lt1"/>
              </a:solidFill>
              <a:latin typeface="Montserrat"/>
              <a:ea typeface="Montserrat"/>
              <a:cs typeface="Montserrat"/>
              <a:sym typeface="Montserrat"/>
            </a:endParaRPr>
          </a:p>
        </p:txBody>
      </p:sp>
      <p:sp>
        <p:nvSpPr>
          <p:cNvPr id="571" name="Google Shape;571;p52"/>
          <p:cNvSpPr txBox="1"/>
          <p:nvPr/>
        </p:nvSpPr>
        <p:spPr>
          <a:xfrm>
            <a:off x="4581231" y="1847147"/>
            <a:ext cx="396000" cy="288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ZA" sz="2000" u="none" cap="none" strike="noStrike">
                <a:solidFill>
                  <a:schemeClr val="lt1"/>
                </a:solidFill>
                <a:latin typeface="Montserrat"/>
                <a:ea typeface="Montserrat"/>
                <a:cs typeface="Montserrat"/>
                <a:sym typeface="Montserrat"/>
              </a:rPr>
              <a:t>3</a:t>
            </a:r>
            <a:endParaRPr>
              <a:latin typeface="Montserrat"/>
              <a:ea typeface="Montserrat"/>
              <a:cs typeface="Montserrat"/>
              <a:sym typeface="Montserrat"/>
            </a:endParaRPr>
          </a:p>
        </p:txBody>
      </p:sp>
      <p:sp>
        <p:nvSpPr>
          <p:cNvPr id="572" name="Google Shape;572;p52"/>
          <p:cNvSpPr/>
          <p:nvPr/>
        </p:nvSpPr>
        <p:spPr>
          <a:xfrm>
            <a:off x="7207815" y="1791640"/>
            <a:ext cx="396000" cy="396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700" u="none" cap="none" strike="noStrike">
              <a:solidFill>
                <a:schemeClr val="lt1"/>
              </a:solidFill>
              <a:latin typeface="Montserrat"/>
              <a:ea typeface="Montserrat"/>
              <a:cs typeface="Montserrat"/>
              <a:sym typeface="Montserrat"/>
            </a:endParaRPr>
          </a:p>
        </p:txBody>
      </p:sp>
      <p:sp>
        <p:nvSpPr>
          <p:cNvPr id="573" name="Google Shape;573;p52"/>
          <p:cNvSpPr txBox="1"/>
          <p:nvPr/>
        </p:nvSpPr>
        <p:spPr>
          <a:xfrm>
            <a:off x="7207815" y="1845640"/>
            <a:ext cx="396000" cy="288000"/>
          </a:xfrm>
          <a:prstGeom prst="rect">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ZA" sz="2000" u="none" cap="none" strike="noStrike">
                <a:solidFill>
                  <a:schemeClr val="lt1"/>
                </a:solidFill>
                <a:latin typeface="Montserrat"/>
                <a:ea typeface="Montserrat"/>
                <a:cs typeface="Montserrat"/>
                <a:sym typeface="Montserrat"/>
              </a:rPr>
              <a:t>4</a:t>
            </a:r>
            <a:endParaRPr>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53"/>
          <p:cNvPicPr preferRelativeResize="0"/>
          <p:nvPr/>
        </p:nvPicPr>
        <p:blipFill rotWithShape="1">
          <a:blip r:embed="rId3">
            <a:alphaModFix/>
          </a:blip>
          <a:srcRect b="16199" l="31367" r="31348" t="16722"/>
          <a:stretch/>
        </p:blipFill>
        <p:spPr>
          <a:xfrm>
            <a:off x="4686365" y="2736297"/>
            <a:ext cx="2509128" cy="2370017"/>
          </a:xfrm>
          <a:prstGeom prst="rect">
            <a:avLst/>
          </a:prstGeom>
          <a:noFill/>
          <a:ln>
            <a:noFill/>
          </a:ln>
        </p:spPr>
      </p:pic>
      <p:sp>
        <p:nvSpPr>
          <p:cNvPr id="579" name="Google Shape;579;p53"/>
          <p:cNvSpPr txBox="1"/>
          <p:nvPr>
            <p:ph idx="1" type="body"/>
          </p:nvPr>
        </p:nvSpPr>
        <p:spPr>
          <a:xfrm>
            <a:off x="300800" y="985100"/>
            <a:ext cx="11558700" cy="820500"/>
          </a:xfrm>
          <a:prstGeom prst="rect">
            <a:avLst/>
          </a:prstGeom>
          <a:ln cap="flat" cmpd="sng" w="9525">
            <a:solidFill>
              <a:schemeClr val="accent3"/>
            </a:solidFill>
            <a:prstDash val="solid"/>
            <a:round/>
            <a:headEnd len="sm" w="sm" type="none"/>
            <a:tailEnd len="sm" w="sm" type="none"/>
          </a:ln>
        </p:spPr>
        <p:txBody>
          <a:bodyPr anchorCtr="0" anchor="t" bIns="86800" lIns="86800" spcFirstLastPara="1" rIns="86800" wrap="square" tIns="86800">
            <a:noAutofit/>
          </a:bodyPr>
          <a:lstStyle/>
          <a:p>
            <a:pPr indent="0" lvl="0" marL="0" rtl="0" algn="l">
              <a:spcBef>
                <a:spcPts val="300"/>
              </a:spcBef>
              <a:spcAft>
                <a:spcPts val="0"/>
              </a:spcAft>
              <a:buNone/>
            </a:pPr>
            <a:r>
              <a:rPr lang="en-ZA">
                <a:solidFill>
                  <a:schemeClr val="accent3"/>
                </a:solidFill>
              </a:rPr>
              <a:t>This page will be updated periodically with common predict-related questions which may arise during the Sprint.  Consider consulting this space before asking your course facilitator a question. </a:t>
            </a:r>
            <a:endParaRPr>
              <a:solidFill>
                <a:schemeClr val="accent3"/>
              </a:solidFill>
            </a:endParaRPr>
          </a:p>
          <a:p>
            <a:pPr indent="0" lvl="0" marL="0" rtl="0" algn="l">
              <a:spcBef>
                <a:spcPts val="300"/>
              </a:spcBef>
              <a:spcAft>
                <a:spcPts val="0"/>
              </a:spcAft>
              <a:buNone/>
            </a:pPr>
            <a:r>
              <a:t/>
            </a:r>
            <a:endParaRPr b="1"/>
          </a:p>
          <a:p>
            <a:pPr indent="0" lvl="0" marL="0" rtl="0" algn="l">
              <a:spcBef>
                <a:spcPts val="300"/>
              </a:spcBef>
              <a:spcAft>
                <a:spcPts val="300"/>
              </a:spcAft>
              <a:buNone/>
            </a:pPr>
            <a:r>
              <a:rPr lang="en-ZA"/>
              <a:t> </a:t>
            </a:r>
            <a:endParaRPr/>
          </a:p>
        </p:txBody>
      </p:sp>
      <p:sp>
        <p:nvSpPr>
          <p:cNvPr id="580" name="Google Shape;580;p53"/>
          <p:cNvSpPr txBox="1"/>
          <p:nvPr>
            <p:ph type="title"/>
          </p:nvPr>
        </p:nvSpPr>
        <p:spPr>
          <a:xfrm>
            <a:off x="300800" y="158633"/>
            <a:ext cx="10264800" cy="820500"/>
          </a:xfrm>
          <a:prstGeom prst="rect">
            <a:avLst/>
          </a:prstGeom>
        </p:spPr>
        <p:txBody>
          <a:bodyPr anchorCtr="0" anchor="ctr" bIns="86800" lIns="86800" spcFirstLastPara="1" rIns="86800" wrap="square" tIns="86800">
            <a:noAutofit/>
          </a:bodyPr>
          <a:lstStyle/>
          <a:p>
            <a:pPr indent="0" lvl="0" marL="0" rtl="0" algn="l">
              <a:spcBef>
                <a:spcPts val="0"/>
              </a:spcBef>
              <a:spcAft>
                <a:spcPts val="0"/>
              </a:spcAft>
              <a:buNone/>
            </a:pPr>
            <a:r>
              <a:rPr lang="en-ZA"/>
              <a:t>Predict-related FAQs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0"/>
          <p:cNvSpPr txBox="1"/>
          <p:nvPr>
            <p:ph idx="4294967295" type="body"/>
          </p:nvPr>
        </p:nvSpPr>
        <p:spPr>
          <a:xfrm>
            <a:off x="862231" y="6322956"/>
            <a:ext cx="6732000" cy="360000"/>
          </a:xfrm>
          <a:prstGeom prst="rect">
            <a:avLst/>
          </a:prstGeom>
          <a:noFill/>
          <a:ln>
            <a:noFill/>
          </a:ln>
        </p:spPr>
        <p:txBody>
          <a:bodyPr anchorCtr="0" anchor="ctr" bIns="45700" lIns="91425" spcFirstLastPara="1" rIns="91425" wrap="square" tIns="45700">
            <a:noAutofit/>
          </a:bodyPr>
          <a:lstStyle/>
          <a:p>
            <a:pPr indent="0" lvl="0" marL="0" rtl="0" algn="l">
              <a:lnSpc>
                <a:spcPct val="130000"/>
              </a:lnSpc>
              <a:spcBef>
                <a:spcPts val="300"/>
              </a:spcBef>
              <a:spcAft>
                <a:spcPts val="0"/>
              </a:spcAft>
              <a:buClr>
                <a:schemeClr val="dk1"/>
              </a:buClr>
              <a:buSzPts val="900"/>
              <a:buFont typeface="Arial"/>
              <a:buNone/>
            </a:pPr>
            <a:r>
              <a:rPr lang="en-ZA" sz="900">
                <a:latin typeface="Montserrat"/>
                <a:ea typeface="Montserrat"/>
                <a:cs typeface="Montserrat"/>
                <a:sym typeface="Montserrat"/>
              </a:rPr>
              <a:t>© Explore Data Science Academy</a:t>
            </a:r>
            <a:endParaRPr/>
          </a:p>
        </p:txBody>
      </p:sp>
      <p:sp>
        <p:nvSpPr>
          <p:cNvPr id="189" name="Google Shape;189;p40"/>
          <p:cNvSpPr/>
          <p:nvPr/>
        </p:nvSpPr>
        <p:spPr>
          <a:xfrm>
            <a:off x="8300775" y="2110225"/>
            <a:ext cx="3565800" cy="1237500"/>
          </a:xfrm>
          <a:prstGeom prst="rect">
            <a:avLst/>
          </a:prstGeom>
          <a:solidFill>
            <a:srgbClr val="FFFFFF"/>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317500" lvl="0" marL="914400" rtl="0" algn="l">
              <a:spcBef>
                <a:spcPts val="0"/>
              </a:spcBef>
              <a:spcAft>
                <a:spcPts val="0"/>
              </a:spcAft>
              <a:buSzPts val="1400"/>
              <a:buFont typeface="Montserrat"/>
              <a:buChar char="●"/>
            </a:pPr>
            <a:r>
              <a:rPr lang="en-ZA">
                <a:latin typeface="Montserrat"/>
                <a:ea typeface="Montserrat"/>
                <a:cs typeface="Montserrat"/>
                <a:sym typeface="Montserrat"/>
              </a:rPr>
              <a:t>Changed the source of the PowerBI data files to the path on your local machine</a:t>
            </a:r>
            <a:endParaRPr>
              <a:latin typeface="Montserrat"/>
              <a:ea typeface="Montserrat"/>
              <a:cs typeface="Montserrat"/>
              <a:sym typeface="Montserrat"/>
            </a:endParaRPr>
          </a:p>
          <a:p>
            <a:pPr indent="-317500" lvl="0" marL="914400" rtl="0" algn="l">
              <a:spcBef>
                <a:spcPts val="0"/>
              </a:spcBef>
              <a:spcAft>
                <a:spcPts val="0"/>
              </a:spcAft>
              <a:buSzPts val="1400"/>
              <a:buFont typeface="Montserrat"/>
              <a:buChar char="●"/>
            </a:pPr>
            <a:r>
              <a:rPr lang="en-ZA">
                <a:latin typeface="Montserrat"/>
                <a:ea typeface="Montserrat"/>
                <a:cs typeface="Montserrat"/>
                <a:sym typeface="Montserrat"/>
              </a:rPr>
              <a:t>Sourced additional Eskom Excel data files</a:t>
            </a:r>
            <a:endParaRPr>
              <a:latin typeface="Montserrat"/>
              <a:ea typeface="Montserrat"/>
              <a:cs typeface="Montserrat"/>
              <a:sym typeface="Montserrat"/>
            </a:endParaRPr>
          </a:p>
        </p:txBody>
      </p:sp>
      <p:sp>
        <p:nvSpPr>
          <p:cNvPr id="190" name="Google Shape;190;p40"/>
          <p:cNvSpPr/>
          <p:nvPr/>
        </p:nvSpPr>
        <p:spPr>
          <a:xfrm>
            <a:off x="8300775" y="3561750"/>
            <a:ext cx="3565800" cy="12375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317500" lvl="0" marL="914400" rtl="0" algn="l">
              <a:spcBef>
                <a:spcPts val="0"/>
              </a:spcBef>
              <a:spcAft>
                <a:spcPts val="0"/>
              </a:spcAft>
              <a:buClr>
                <a:schemeClr val="dk1"/>
              </a:buClr>
              <a:buSzPts val="1400"/>
              <a:buFont typeface="Montserrat"/>
              <a:buChar char="●"/>
            </a:pPr>
            <a:r>
              <a:rPr lang="en-ZA">
                <a:solidFill>
                  <a:schemeClr val="dk1"/>
                </a:solidFill>
                <a:latin typeface="Montserrat"/>
                <a:ea typeface="Montserrat"/>
                <a:cs typeface="Montserrat"/>
                <a:sym typeface="Montserrat"/>
              </a:rPr>
              <a:t>Filled the missing values of the Eskom Excel files with the approximate feature averages</a:t>
            </a:r>
            <a:endParaRPr>
              <a:solidFill>
                <a:schemeClr val="dk1"/>
              </a:solidFill>
              <a:latin typeface="Montserrat"/>
              <a:ea typeface="Montserrat"/>
              <a:cs typeface="Montserrat"/>
              <a:sym typeface="Montserrat"/>
            </a:endParaRPr>
          </a:p>
          <a:p>
            <a:pPr indent="-317500" lvl="0" marL="914400" rtl="0" algn="l">
              <a:spcBef>
                <a:spcPts val="0"/>
              </a:spcBef>
              <a:spcAft>
                <a:spcPts val="0"/>
              </a:spcAft>
              <a:buClr>
                <a:schemeClr val="dk1"/>
              </a:buClr>
              <a:buSzPts val="1400"/>
              <a:buFont typeface="Montserrat"/>
              <a:buChar char="●"/>
            </a:pPr>
            <a:r>
              <a:rPr lang="en-ZA">
                <a:solidFill>
                  <a:schemeClr val="dk1"/>
                </a:solidFill>
                <a:latin typeface="Montserrat"/>
                <a:ea typeface="Montserrat"/>
                <a:cs typeface="Montserrat"/>
                <a:sym typeface="Montserrat"/>
              </a:rPr>
              <a:t>Created feature relations</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1" name="Google Shape;191;p40"/>
          <p:cNvSpPr/>
          <p:nvPr/>
        </p:nvSpPr>
        <p:spPr>
          <a:xfrm>
            <a:off x="8300775" y="5013300"/>
            <a:ext cx="3565800" cy="12375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317500" lvl="0" marL="914400" rtl="0" algn="l">
              <a:spcBef>
                <a:spcPts val="0"/>
              </a:spcBef>
              <a:spcAft>
                <a:spcPts val="0"/>
              </a:spcAft>
              <a:buClr>
                <a:schemeClr val="dk1"/>
              </a:buClr>
              <a:buSzPts val="1400"/>
              <a:buFont typeface="Montserrat"/>
              <a:buChar char="●"/>
            </a:pPr>
            <a:r>
              <a:rPr lang="en-ZA">
                <a:solidFill>
                  <a:schemeClr val="dk1"/>
                </a:solidFill>
                <a:latin typeface="Montserrat"/>
                <a:ea typeface="Montserrat"/>
                <a:cs typeface="Montserrat"/>
                <a:sym typeface="Montserrat"/>
              </a:rPr>
              <a:t>Added various visuals including:</a:t>
            </a:r>
            <a:endParaRPr>
              <a:solidFill>
                <a:schemeClr val="dk1"/>
              </a:solidFill>
              <a:latin typeface="Montserrat"/>
              <a:ea typeface="Montserrat"/>
              <a:cs typeface="Montserrat"/>
              <a:sym typeface="Montserrat"/>
            </a:endParaRPr>
          </a:p>
          <a:p>
            <a:pPr indent="-317500" lvl="1" marL="1371600" rtl="0" algn="l">
              <a:spcBef>
                <a:spcPts val="0"/>
              </a:spcBef>
              <a:spcAft>
                <a:spcPts val="0"/>
              </a:spcAft>
              <a:buClr>
                <a:schemeClr val="dk1"/>
              </a:buClr>
              <a:buSzPts val="1400"/>
              <a:buFont typeface="Montserrat"/>
              <a:buChar char="○"/>
            </a:pPr>
            <a:r>
              <a:rPr lang="en-ZA">
                <a:solidFill>
                  <a:schemeClr val="dk1"/>
                </a:solidFill>
                <a:latin typeface="Montserrat"/>
                <a:ea typeface="Montserrat"/>
                <a:cs typeface="Montserrat"/>
                <a:sym typeface="Montserrat"/>
              </a:rPr>
              <a:t>Slicers,</a:t>
            </a:r>
            <a:endParaRPr>
              <a:solidFill>
                <a:schemeClr val="dk1"/>
              </a:solidFill>
              <a:latin typeface="Montserrat"/>
              <a:ea typeface="Montserrat"/>
              <a:cs typeface="Montserrat"/>
              <a:sym typeface="Montserrat"/>
            </a:endParaRPr>
          </a:p>
          <a:p>
            <a:pPr indent="-317500" lvl="1" marL="1371600" rtl="0" algn="l">
              <a:spcBef>
                <a:spcPts val="0"/>
              </a:spcBef>
              <a:spcAft>
                <a:spcPts val="0"/>
              </a:spcAft>
              <a:buClr>
                <a:schemeClr val="dk1"/>
              </a:buClr>
              <a:buSzPts val="1400"/>
              <a:buFont typeface="Montserrat"/>
              <a:buChar char="○"/>
            </a:pPr>
            <a:r>
              <a:rPr lang="en-ZA">
                <a:solidFill>
                  <a:schemeClr val="dk1"/>
                </a:solidFill>
                <a:latin typeface="Montserrat"/>
                <a:ea typeface="Montserrat"/>
                <a:cs typeface="Montserrat"/>
                <a:sym typeface="Montserrat"/>
              </a:rPr>
              <a:t>Cards, and</a:t>
            </a:r>
            <a:endParaRPr>
              <a:solidFill>
                <a:schemeClr val="dk1"/>
              </a:solidFill>
              <a:latin typeface="Montserrat"/>
              <a:ea typeface="Montserrat"/>
              <a:cs typeface="Montserrat"/>
              <a:sym typeface="Montserrat"/>
            </a:endParaRPr>
          </a:p>
          <a:p>
            <a:pPr indent="-317500" lvl="1" marL="1371600" rtl="0" algn="l">
              <a:spcBef>
                <a:spcPts val="0"/>
              </a:spcBef>
              <a:spcAft>
                <a:spcPts val="0"/>
              </a:spcAft>
              <a:buClr>
                <a:schemeClr val="dk1"/>
              </a:buClr>
              <a:buSzPts val="1400"/>
              <a:buFont typeface="Montserrat"/>
              <a:buChar char="○"/>
            </a:pPr>
            <a:r>
              <a:rPr lang="en-ZA">
                <a:solidFill>
                  <a:schemeClr val="dk1"/>
                </a:solidFill>
                <a:latin typeface="Montserrat"/>
                <a:ea typeface="Montserrat"/>
                <a:cs typeface="Montserrat"/>
                <a:sym typeface="Montserrat"/>
              </a:rPr>
              <a:t>Line charts</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2" name="Google Shape;192;p40"/>
          <p:cNvSpPr txBox="1"/>
          <p:nvPr>
            <p:ph type="title"/>
          </p:nvPr>
        </p:nvSpPr>
        <p:spPr>
          <a:xfrm>
            <a:off x="300784" y="158637"/>
            <a:ext cx="11565900" cy="820200"/>
          </a:xfrm>
          <a:prstGeom prst="rect">
            <a:avLst/>
          </a:prstGeom>
          <a:noFill/>
          <a:ln>
            <a:noFill/>
          </a:ln>
        </p:spPr>
        <p:txBody>
          <a:bodyPr anchorCtr="0" anchor="ctr" bIns="50400" lIns="100800" spcFirstLastPara="1" rIns="100800" wrap="square" tIns="50400">
            <a:noAutofit/>
          </a:bodyPr>
          <a:lstStyle/>
          <a:p>
            <a:pPr indent="0" lvl="0" marL="0" rtl="0" algn="l">
              <a:lnSpc>
                <a:spcPct val="100000"/>
              </a:lnSpc>
              <a:spcBef>
                <a:spcPts val="0"/>
              </a:spcBef>
              <a:spcAft>
                <a:spcPts val="0"/>
              </a:spcAft>
              <a:buSzPts val="1800"/>
              <a:buNone/>
            </a:pPr>
            <a:r>
              <a:rPr lang="en-ZA" sz="2400"/>
              <a:t>Predict Summary</a:t>
            </a:r>
            <a:endParaRPr sz="2400"/>
          </a:p>
        </p:txBody>
      </p:sp>
      <p:sp>
        <p:nvSpPr>
          <p:cNvPr id="193" name="Google Shape;193;p40"/>
          <p:cNvSpPr txBox="1"/>
          <p:nvPr/>
        </p:nvSpPr>
        <p:spPr>
          <a:xfrm>
            <a:off x="1206544" y="1569075"/>
            <a:ext cx="1811400" cy="32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50"/>
              <a:buFont typeface="Arial"/>
              <a:buNone/>
            </a:pPr>
            <a:r>
              <a:rPr b="1" lang="en-ZA" sz="1650">
                <a:solidFill>
                  <a:srgbClr val="202122"/>
                </a:solidFill>
                <a:highlight>
                  <a:srgbClr val="FFFFFF"/>
                </a:highlight>
                <a:latin typeface="Montserrat"/>
                <a:ea typeface="Montserrat"/>
                <a:cs typeface="Montserrat"/>
                <a:sym typeface="Montserrat"/>
              </a:rPr>
              <a:t>Theme</a:t>
            </a:r>
            <a:endParaRPr b="1" i="0" sz="1650" u="none" cap="none" strike="noStrike">
              <a:solidFill>
                <a:srgbClr val="202122"/>
              </a:solidFill>
              <a:highlight>
                <a:srgbClr val="FFFFFF"/>
              </a:highlight>
              <a:latin typeface="Montserrat"/>
              <a:ea typeface="Montserrat"/>
              <a:cs typeface="Montserrat"/>
              <a:sym typeface="Montserrat"/>
            </a:endParaRPr>
          </a:p>
        </p:txBody>
      </p:sp>
      <p:sp>
        <p:nvSpPr>
          <p:cNvPr id="194" name="Google Shape;194;p40"/>
          <p:cNvSpPr/>
          <p:nvPr/>
        </p:nvSpPr>
        <p:spPr>
          <a:xfrm>
            <a:off x="648313" y="2110508"/>
            <a:ext cx="8091900" cy="1237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rPr lang="en-ZA" sz="1600">
                <a:latin typeface="Montserrat"/>
                <a:ea typeface="Montserrat"/>
                <a:cs typeface="Montserrat"/>
                <a:sym typeface="Montserrat"/>
              </a:rPr>
              <a:t>Data Sourcing</a:t>
            </a:r>
            <a:endParaRPr sz="1600">
              <a:latin typeface="Montserrat"/>
              <a:ea typeface="Montserrat"/>
              <a:cs typeface="Montserrat"/>
              <a:sym typeface="Montserrat"/>
            </a:endParaRPr>
          </a:p>
        </p:txBody>
      </p:sp>
      <p:sp>
        <p:nvSpPr>
          <p:cNvPr id="195" name="Google Shape;195;p40"/>
          <p:cNvSpPr/>
          <p:nvPr/>
        </p:nvSpPr>
        <p:spPr>
          <a:xfrm>
            <a:off x="300775" y="2293500"/>
            <a:ext cx="877200" cy="871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96" name="Google Shape;196;p40"/>
          <p:cNvSpPr/>
          <p:nvPr/>
        </p:nvSpPr>
        <p:spPr>
          <a:xfrm>
            <a:off x="4126307" y="2240736"/>
            <a:ext cx="2619600" cy="976500"/>
          </a:xfrm>
          <a:prstGeom prst="roundRect">
            <a:avLst>
              <a:gd fmla="val 16667"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ZA">
                <a:latin typeface="Montserrat"/>
                <a:ea typeface="Montserrat"/>
                <a:cs typeface="Montserrat"/>
                <a:sym typeface="Montserrat"/>
              </a:rPr>
              <a:t>Experiment with different PowerBI data connectors </a:t>
            </a:r>
            <a:endParaRPr>
              <a:latin typeface="Montserrat"/>
              <a:ea typeface="Montserrat"/>
              <a:cs typeface="Montserrat"/>
              <a:sym typeface="Montserrat"/>
            </a:endParaRPr>
          </a:p>
        </p:txBody>
      </p:sp>
      <p:sp>
        <p:nvSpPr>
          <p:cNvPr id="197" name="Google Shape;197;p40"/>
          <p:cNvSpPr/>
          <p:nvPr/>
        </p:nvSpPr>
        <p:spPr>
          <a:xfrm>
            <a:off x="648313" y="3562034"/>
            <a:ext cx="8091900" cy="12372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rPr lang="en-ZA" sz="1600">
                <a:solidFill>
                  <a:schemeClr val="lt1"/>
                </a:solidFill>
                <a:latin typeface="Montserrat"/>
                <a:ea typeface="Montserrat"/>
                <a:cs typeface="Montserrat"/>
                <a:sym typeface="Montserrat"/>
              </a:rPr>
              <a:t>Data Formatting</a:t>
            </a:r>
            <a:endParaRPr sz="1600">
              <a:solidFill>
                <a:schemeClr val="lt1"/>
              </a:solidFill>
              <a:latin typeface="Montserrat"/>
              <a:ea typeface="Montserrat"/>
              <a:cs typeface="Montserrat"/>
              <a:sym typeface="Montserrat"/>
            </a:endParaRPr>
          </a:p>
        </p:txBody>
      </p:sp>
      <p:sp>
        <p:nvSpPr>
          <p:cNvPr id="198" name="Google Shape;198;p40"/>
          <p:cNvSpPr/>
          <p:nvPr/>
        </p:nvSpPr>
        <p:spPr>
          <a:xfrm>
            <a:off x="300775" y="3745026"/>
            <a:ext cx="877200" cy="871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99" name="Google Shape;199;p40"/>
          <p:cNvSpPr/>
          <p:nvPr/>
        </p:nvSpPr>
        <p:spPr>
          <a:xfrm>
            <a:off x="4126307" y="3692262"/>
            <a:ext cx="2619600" cy="9765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ZA">
                <a:latin typeface="Montserrat"/>
                <a:ea typeface="Montserrat"/>
                <a:cs typeface="Montserrat"/>
                <a:sym typeface="Montserrat"/>
              </a:rPr>
              <a:t>Clean, transform and format sourced data</a:t>
            </a:r>
            <a:endParaRPr>
              <a:latin typeface="Montserrat"/>
              <a:ea typeface="Montserrat"/>
              <a:cs typeface="Montserrat"/>
              <a:sym typeface="Montserrat"/>
            </a:endParaRPr>
          </a:p>
        </p:txBody>
      </p:sp>
      <p:sp>
        <p:nvSpPr>
          <p:cNvPr id="200" name="Google Shape;200;p40"/>
          <p:cNvSpPr/>
          <p:nvPr/>
        </p:nvSpPr>
        <p:spPr>
          <a:xfrm>
            <a:off x="648313" y="5013561"/>
            <a:ext cx="8091900" cy="12372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rPr lang="en-ZA" sz="1600">
                <a:solidFill>
                  <a:schemeClr val="lt1"/>
                </a:solidFill>
                <a:latin typeface="Montserrat"/>
                <a:ea typeface="Montserrat"/>
                <a:cs typeface="Montserrat"/>
                <a:sym typeface="Montserrat"/>
              </a:rPr>
              <a:t>Data Visualisation</a:t>
            </a:r>
            <a:endParaRPr sz="1600">
              <a:solidFill>
                <a:schemeClr val="lt1"/>
              </a:solidFill>
              <a:latin typeface="Montserrat"/>
              <a:ea typeface="Montserrat"/>
              <a:cs typeface="Montserrat"/>
              <a:sym typeface="Montserrat"/>
            </a:endParaRPr>
          </a:p>
        </p:txBody>
      </p:sp>
      <p:sp>
        <p:nvSpPr>
          <p:cNvPr id="201" name="Google Shape;201;p40"/>
          <p:cNvSpPr/>
          <p:nvPr/>
        </p:nvSpPr>
        <p:spPr>
          <a:xfrm>
            <a:off x="300775" y="5196552"/>
            <a:ext cx="877200" cy="8712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02" name="Google Shape;202;p40"/>
          <p:cNvSpPr/>
          <p:nvPr/>
        </p:nvSpPr>
        <p:spPr>
          <a:xfrm>
            <a:off x="4126307" y="5143788"/>
            <a:ext cx="2619600" cy="976500"/>
          </a:xfrm>
          <a:prstGeom prst="roundRect">
            <a:avLst>
              <a:gd fmla="val 166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ZA">
                <a:latin typeface="Montserrat"/>
                <a:ea typeface="Montserrat"/>
                <a:cs typeface="Montserrat"/>
                <a:sym typeface="Montserrat"/>
              </a:rPr>
              <a:t>Fix ‘broken’ dashboard and create new visuals </a:t>
            </a:r>
            <a:endParaRPr>
              <a:latin typeface="Montserrat"/>
              <a:ea typeface="Montserrat"/>
              <a:cs typeface="Montserrat"/>
              <a:sym typeface="Montserrat"/>
            </a:endParaRPr>
          </a:p>
        </p:txBody>
      </p:sp>
      <p:sp>
        <p:nvSpPr>
          <p:cNvPr id="203" name="Google Shape;203;p40"/>
          <p:cNvSpPr/>
          <p:nvPr/>
        </p:nvSpPr>
        <p:spPr>
          <a:xfrm>
            <a:off x="439420" y="2442691"/>
            <a:ext cx="576600" cy="57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ZA" sz="2500">
                <a:solidFill>
                  <a:schemeClr val="lt2"/>
                </a:solidFill>
                <a:latin typeface="Montserrat"/>
                <a:ea typeface="Montserrat"/>
                <a:cs typeface="Montserrat"/>
                <a:sym typeface="Montserrat"/>
              </a:rPr>
              <a:t>1</a:t>
            </a:r>
            <a:endParaRPr b="1" sz="2500">
              <a:solidFill>
                <a:schemeClr val="lt2"/>
              </a:solidFill>
              <a:latin typeface="Montserrat"/>
              <a:ea typeface="Montserrat"/>
              <a:cs typeface="Montserrat"/>
              <a:sym typeface="Montserrat"/>
            </a:endParaRPr>
          </a:p>
        </p:txBody>
      </p:sp>
      <p:sp>
        <p:nvSpPr>
          <p:cNvPr id="204" name="Google Shape;204;p40"/>
          <p:cNvSpPr/>
          <p:nvPr/>
        </p:nvSpPr>
        <p:spPr>
          <a:xfrm>
            <a:off x="439420" y="3894217"/>
            <a:ext cx="576600" cy="57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ZA" sz="2500">
                <a:solidFill>
                  <a:schemeClr val="accent1"/>
                </a:solidFill>
                <a:latin typeface="Montserrat"/>
                <a:ea typeface="Montserrat"/>
                <a:cs typeface="Montserrat"/>
                <a:sym typeface="Montserrat"/>
              </a:rPr>
              <a:t>2</a:t>
            </a:r>
            <a:endParaRPr>
              <a:solidFill>
                <a:schemeClr val="accent1"/>
              </a:solidFill>
              <a:latin typeface="Montserrat"/>
              <a:ea typeface="Montserrat"/>
              <a:cs typeface="Montserrat"/>
              <a:sym typeface="Montserrat"/>
            </a:endParaRPr>
          </a:p>
        </p:txBody>
      </p:sp>
      <p:sp>
        <p:nvSpPr>
          <p:cNvPr id="205" name="Google Shape;205;p40"/>
          <p:cNvSpPr/>
          <p:nvPr/>
        </p:nvSpPr>
        <p:spPr>
          <a:xfrm>
            <a:off x="439420" y="5350846"/>
            <a:ext cx="576600" cy="57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ZA" sz="2500">
                <a:solidFill>
                  <a:schemeClr val="accent3"/>
                </a:solidFill>
                <a:latin typeface="Montserrat"/>
                <a:ea typeface="Montserrat"/>
                <a:cs typeface="Montserrat"/>
                <a:sym typeface="Montserrat"/>
              </a:rPr>
              <a:t>3</a:t>
            </a:r>
            <a:endParaRPr>
              <a:solidFill>
                <a:schemeClr val="accent3"/>
              </a:solidFill>
              <a:latin typeface="Montserrat"/>
              <a:ea typeface="Montserrat"/>
              <a:cs typeface="Montserrat"/>
              <a:sym typeface="Montserrat"/>
            </a:endParaRPr>
          </a:p>
        </p:txBody>
      </p:sp>
      <p:sp>
        <p:nvSpPr>
          <p:cNvPr id="206" name="Google Shape;206;p40"/>
          <p:cNvSpPr txBox="1"/>
          <p:nvPr/>
        </p:nvSpPr>
        <p:spPr>
          <a:xfrm>
            <a:off x="4485085" y="1569075"/>
            <a:ext cx="1811400" cy="32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50"/>
              <a:buFont typeface="Arial"/>
              <a:buNone/>
            </a:pPr>
            <a:r>
              <a:rPr b="1" lang="en-ZA" sz="1650">
                <a:solidFill>
                  <a:srgbClr val="202122"/>
                </a:solidFill>
                <a:highlight>
                  <a:srgbClr val="FFFFFF"/>
                </a:highlight>
                <a:latin typeface="Montserrat"/>
                <a:ea typeface="Montserrat"/>
                <a:cs typeface="Montserrat"/>
                <a:sym typeface="Montserrat"/>
              </a:rPr>
              <a:t>Objective</a:t>
            </a:r>
            <a:endParaRPr b="1" i="0" sz="1650" u="none" cap="none" strike="noStrike">
              <a:solidFill>
                <a:srgbClr val="202122"/>
              </a:solidFill>
              <a:highlight>
                <a:srgbClr val="FFFFFF"/>
              </a:highlight>
              <a:latin typeface="Montserrat"/>
              <a:ea typeface="Montserrat"/>
              <a:cs typeface="Montserrat"/>
              <a:sym typeface="Montserrat"/>
            </a:endParaRPr>
          </a:p>
        </p:txBody>
      </p:sp>
      <p:sp>
        <p:nvSpPr>
          <p:cNvPr id="207" name="Google Shape;207;p40"/>
          <p:cNvSpPr txBox="1"/>
          <p:nvPr/>
        </p:nvSpPr>
        <p:spPr>
          <a:xfrm>
            <a:off x="9044968" y="1569075"/>
            <a:ext cx="1811400" cy="32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50"/>
              <a:buFont typeface="Arial"/>
              <a:buNone/>
            </a:pPr>
            <a:r>
              <a:rPr b="1" lang="en-ZA" sz="1650">
                <a:solidFill>
                  <a:srgbClr val="202122"/>
                </a:solidFill>
                <a:highlight>
                  <a:srgbClr val="FFFFFF"/>
                </a:highlight>
                <a:latin typeface="Montserrat"/>
                <a:ea typeface="Montserrat"/>
                <a:cs typeface="Montserrat"/>
                <a:sym typeface="Montserrat"/>
              </a:rPr>
              <a:t>Outcome</a:t>
            </a:r>
            <a:endParaRPr b="1" i="0" sz="1650" u="none" cap="none" strike="noStrike">
              <a:solidFill>
                <a:srgbClr val="202122"/>
              </a:solidFill>
              <a:highlight>
                <a:srgbClr val="FFFFFF"/>
              </a:highlight>
              <a:latin typeface="Montserrat"/>
              <a:ea typeface="Montserrat"/>
              <a:cs typeface="Montserrat"/>
              <a:sym typeface="Montserrat"/>
            </a:endParaRPr>
          </a:p>
        </p:txBody>
      </p:sp>
      <p:sp>
        <p:nvSpPr>
          <p:cNvPr id="208" name="Google Shape;208;p40"/>
          <p:cNvSpPr txBox="1"/>
          <p:nvPr/>
        </p:nvSpPr>
        <p:spPr>
          <a:xfrm>
            <a:off x="300775" y="967150"/>
            <a:ext cx="11565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50"/>
              <a:buFont typeface="Arial"/>
              <a:buNone/>
            </a:pPr>
            <a:r>
              <a:rPr lang="en-ZA" sz="1550">
                <a:solidFill>
                  <a:srgbClr val="202122"/>
                </a:solidFill>
                <a:highlight>
                  <a:srgbClr val="FFFFFF"/>
                </a:highlight>
                <a:latin typeface="Montserrat"/>
                <a:ea typeface="Montserrat"/>
                <a:cs typeface="Montserrat"/>
                <a:sym typeface="Montserrat"/>
              </a:rPr>
              <a:t>In this predict we will use PowerBI to connect to new data sources related to Eskom’s power generation, change the data source locations, and create new visuals to derive the insight required to appropriately answer several MCQs. </a:t>
            </a:r>
            <a:endParaRPr i="0" sz="1550" u="none" cap="none" strike="noStrike">
              <a:solidFill>
                <a:srgbClr val="202122"/>
              </a:solidFill>
              <a:highlight>
                <a:srgbClr val="FFFFFF"/>
              </a:highlight>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1"/>
          <p:cNvSpPr txBox="1"/>
          <p:nvPr>
            <p:ph idx="4294967295" type="body"/>
          </p:nvPr>
        </p:nvSpPr>
        <p:spPr>
          <a:xfrm>
            <a:off x="862231" y="6322956"/>
            <a:ext cx="6732000" cy="360000"/>
          </a:xfrm>
          <a:prstGeom prst="rect">
            <a:avLst/>
          </a:prstGeom>
          <a:noFill/>
          <a:ln>
            <a:noFill/>
          </a:ln>
        </p:spPr>
        <p:txBody>
          <a:bodyPr anchorCtr="0" anchor="ctr" bIns="45700" lIns="91425" spcFirstLastPara="1" rIns="91425" wrap="square" tIns="45700">
            <a:noAutofit/>
          </a:bodyPr>
          <a:lstStyle/>
          <a:p>
            <a:pPr indent="0" lvl="0" marL="0" rtl="0" algn="l">
              <a:lnSpc>
                <a:spcPct val="130000"/>
              </a:lnSpc>
              <a:spcBef>
                <a:spcPts val="300"/>
              </a:spcBef>
              <a:spcAft>
                <a:spcPts val="0"/>
              </a:spcAft>
              <a:buClr>
                <a:schemeClr val="dk1"/>
              </a:buClr>
              <a:buSzPts val="900"/>
              <a:buFont typeface="Arial"/>
              <a:buNone/>
            </a:pPr>
            <a:r>
              <a:rPr lang="en-ZA" sz="900">
                <a:latin typeface="Montserrat"/>
                <a:ea typeface="Montserrat"/>
                <a:cs typeface="Montserrat"/>
                <a:sym typeface="Montserrat"/>
              </a:rPr>
              <a:t>© Explore Data Science Academy</a:t>
            </a:r>
            <a:endParaRPr/>
          </a:p>
        </p:txBody>
      </p:sp>
      <p:sp>
        <p:nvSpPr>
          <p:cNvPr id="214" name="Google Shape;214;p41"/>
          <p:cNvSpPr txBox="1"/>
          <p:nvPr>
            <p:ph type="title"/>
          </p:nvPr>
        </p:nvSpPr>
        <p:spPr>
          <a:xfrm>
            <a:off x="300784" y="158637"/>
            <a:ext cx="11565900" cy="820200"/>
          </a:xfrm>
          <a:prstGeom prst="rect">
            <a:avLst/>
          </a:prstGeom>
          <a:noFill/>
          <a:ln>
            <a:noFill/>
          </a:ln>
        </p:spPr>
        <p:txBody>
          <a:bodyPr anchorCtr="0" anchor="ctr" bIns="50400" lIns="100800" spcFirstLastPara="1" rIns="100800" wrap="square" tIns="50400">
            <a:noAutofit/>
          </a:bodyPr>
          <a:lstStyle/>
          <a:p>
            <a:pPr indent="0" lvl="0" marL="0" rtl="0" algn="l">
              <a:lnSpc>
                <a:spcPct val="100000"/>
              </a:lnSpc>
              <a:spcBef>
                <a:spcPts val="0"/>
              </a:spcBef>
              <a:spcAft>
                <a:spcPts val="0"/>
              </a:spcAft>
              <a:buSzPts val="1800"/>
              <a:buNone/>
            </a:pPr>
            <a:r>
              <a:rPr lang="en-ZA" sz="2400"/>
              <a:t>Agenda</a:t>
            </a:r>
            <a:endParaRPr sz="2400"/>
          </a:p>
        </p:txBody>
      </p:sp>
      <p:grpSp>
        <p:nvGrpSpPr>
          <p:cNvPr id="215" name="Google Shape;215;p41"/>
          <p:cNvGrpSpPr/>
          <p:nvPr/>
        </p:nvGrpSpPr>
        <p:grpSpPr>
          <a:xfrm>
            <a:off x="2982683" y="2498017"/>
            <a:ext cx="7241490" cy="1002458"/>
            <a:chOff x="2982599" y="3056824"/>
            <a:chExt cx="6620488" cy="1002458"/>
          </a:xfrm>
        </p:grpSpPr>
        <p:sp>
          <p:nvSpPr>
            <p:cNvPr id="216" name="Google Shape;216;p41"/>
            <p:cNvSpPr/>
            <p:nvPr/>
          </p:nvSpPr>
          <p:spPr>
            <a:xfrm>
              <a:off x="4171887" y="3244182"/>
              <a:ext cx="5431200" cy="8151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i="0" lang="en-ZA" sz="1800" u="none" cap="none" strike="noStrike">
                  <a:solidFill>
                    <a:srgbClr val="595959"/>
                  </a:solidFill>
                  <a:latin typeface="Montserrat"/>
                  <a:ea typeface="Montserrat"/>
                  <a:cs typeface="Montserrat"/>
                  <a:sym typeface="Montserrat"/>
                </a:rPr>
                <a:t>Connecting to the Data</a:t>
              </a:r>
              <a:endParaRPr i="0" sz="1800" u="none" cap="none" strike="noStrike">
                <a:solidFill>
                  <a:srgbClr val="595959"/>
                </a:solidFill>
                <a:latin typeface="Montserrat"/>
                <a:ea typeface="Montserrat"/>
                <a:cs typeface="Montserrat"/>
                <a:sym typeface="Montserrat"/>
              </a:endParaRPr>
            </a:p>
          </p:txBody>
        </p:sp>
        <p:sp>
          <p:nvSpPr>
            <p:cNvPr id="217" name="Google Shape;217;p41"/>
            <p:cNvSpPr/>
            <p:nvPr/>
          </p:nvSpPr>
          <p:spPr>
            <a:xfrm rot="-5400000">
              <a:off x="2983349" y="3056074"/>
              <a:ext cx="1000200" cy="1001700"/>
            </a:xfrm>
            <a:prstGeom prst="chevron">
              <a:avLst>
                <a:gd fmla="val 33915"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218" name="Google Shape;218;p41"/>
            <p:cNvSpPr txBox="1"/>
            <p:nvPr/>
          </p:nvSpPr>
          <p:spPr>
            <a:xfrm>
              <a:off x="3133084" y="3193830"/>
              <a:ext cx="700800" cy="55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ZA" sz="2400" u="none" cap="none" strike="noStrike">
                  <a:solidFill>
                    <a:srgbClr val="FFFFFF"/>
                  </a:solidFill>
                  <a:latin typeface="Montserrat"/>
                  <a:ea typeface="Montserrat"/>
                  <a:cs typeface="Montserrat"/>
                  <a:sym typeface="Montserrat"/>
                </a:rPr>
                <a:t>02</a:t>
              </a:r>
              <a:endParaRPr b="1" i="0" sz="2400" u="none" cap="none" strike="noStrike">
                <a:solidFill>
                  <a:srgbClr val="FFFFFF"/>
                </a:solidFill>
                <a:latin typeface="Montserrat"/>
                <a:ea typeface="Montserrat"/>
                <a:cs typeface="Montserrat"/>
                <a:sym typeface="Montserrat"/>
              </a:endParaRPr>
            </a:p>
          </p:txBody>
        </p:sp>
      </p:grpSp>
      <p:grpSp>
        <p:nvGrpSpPr>
          <p:cNvPr id="219" name="Google Shape;219;p41"/>
          <p:cNvGrpSpPr/>
          <p:nvPr/>
        </p:nvGrpSpPr>
        <p:grpSpPr>
          <a:xfrm>
            <a:off x="2982683" y="3809235"/>
            <a:ext cx="7241490" cy="1002464"/>
            <a:chOff x="2982599" y="4088642"/>
            <a:chExt cx="6620488" cy="1002464"/>
          </a:xfrm>
        </p:grpSpPr>
        <p:sp>
          <p:nvSpPr>
            <p:cNvPr id="220" name="Google Shape;220;p41"/>
            <p:cNvSpPr/>
            <p:nvPr/>
          </p:nvSpPr>
          <p:spPr>
            <a:xfrm>
              <a:off x="4171887" y="4276006"/>
              <a:ext cx="5431200" cy="8151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i="0" lang="en-ZA" sz="1800" u="none" cap="none" strike="noStrike">
                  <a:solidFill>
                    <a:srgbClr val="595959"/>
                  </a:solidFill>
                  <a:latin typeface="Montserrat"/>
                  <a:ea typeface="Montserrat"/>
                  <a:cs typeface="Montserrat"/>
                  <a:sym typeface="Montserrat"/>
                </a:rPr>
                <a:t>Sourcing Additional data and Setting Relationships</a:t>
              </a:r>
              <a:endParaRPr i="0" sz="1800" u="none" cap="none" strike="noStrike">
                <a:solidFill>
                  <a:srgbClr val="595959"/>
                </a:solidFill>
                <a:latin typeface="Montserrat"/>
                <a:ea typeface="Montserrat"/>
                <a:cs typeface="Montserrat"/>
                <a:sym typeface="Montserrat"/>
              </a:endParaRPr>
            </a:p>
          </p:txBody>
        </p:sp>
        <p:sp>
          <p:nvSpPr>
            <p:cNvPr id="221" name="Google Shape;221;p41"/>
            <p:cNvSpPr/>
            <p:nvPr/>
          </p:nvSpPr>
          <p:spPr>
            <a:xfrm rot="-5400000">
              <a:off x="2983349" y="4087892"/>
              <a:ext cx="1000200" cy="1001700"/>
            </a:xfrm>
            <a:prstGeom prst="chevron">
              <a:avLst>
                <a:gd fmla="val 33915" name="adj"/>
              </a:avLst>
            </a:prstGeom>
            <a:solidFill>
              <a:srgbClr val="3F3F3F"/>
            </a:solid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222" name="Google Shape;222;p41"/>
            <p:cNvSpPr txBox="1"/>
            <p:nvPr/>
          </p:nvSpPr>
          <p:spPr>
            <a:xfrm>
              <a:off x="3133084" y="4225648"/>
              <a:ext cx="700800" cy="55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ZA" sz="2400" u="none" cap="none" strike="noStrike">
                  <a:solidFill>
                    <a:srgbClr val="FFFFFF"/>
                  </a:solidFill>
                  <a:latin typeface="Montserrat"/>
                  <a:ea typeface="Montserrat"/>
                  <a:cs typeface="Montserrat"/>
                  <a:sym typeface="Montserrat"/>
                </a:rPr>
                <a:t>03</a:t>
              </a:r>
              <a:endParaRPr b="1" i="0" sz="2400" u="none" cap="none" strike="noStrike">
                <a:solidFill>
                  <a:srgbClr val="FFFFFF"/>
                </a:solidFill>
                <a:latin typeface="Montserrat"/>
                <a:ea typeface="Montserrat"/>
                <a:cs typeface="Montserrat"/>
                <a:sym typeface="Montserrat"/>
              </a:endParaRPr>
            </a:p>
          </p:txBody>
        </p:sp>
      </p:grpSp>
      <p:grpSp>
        <p:nvGrpSpPr>
          <p:cNvPr id="223" name="Google Shape;223;p41"/>
          <p:cNvGrpSpPr/>
          <p:nvPr/>
        </p:nvGrpSpPr>
        <p:grpSpPr>
          <a:xfrm>
            <a:off x="2982683" y="5120454"/>
            <a:ext cx="7241490" cy="1002471"/>
            <a:chOff x="2982599" y="5120460"/>
            <a:chExt cx="6620488" cy="1002471"/>
          </a:xfrm>
        </p:grpSpPr>
        <p:sp>
          <p:nvSpPr>
            <p:cNvPr id="224" name="Google Shape;224;p41"/>
            <p:cNvSpPr/>
            <p:nvPr/>
          </p:nvSpPr>
          <p:spPr>
            <a:xfrm>
              <a:off x="4171887" y="5307831"/>
              <a:ext cx="5431200" cy="8151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i="0" lang="en-ZA" sz="1800" u="none" cap="none" strike="noStrike">
                  <a:solidFill>
                    <a:srgbClr val="595959"/>
                  </a:solidFill>
                  <a:latin typeface="Montserrat"/>
                  <a:ea typeface="Montserrat"/>
                  <a:cs typeface="Montserrat"/>
                  <a:sym typeface="Montserrat"/>
                </a:rPr>
                <a:t>Creating Visuals </a:t>
              </a:r>
              <a:endParaRPr i="0" sz="1800" u="none" cap="none" strike="noStrike">
                <a:solidFill>
                  <a:srgbClr val="595959"/>
                </a:solidFill>
                <a:latin typeface="Montserrat"/>
                <a:ea typeface="Montserrat"/>
                <a:cs typeface="Montserrat"/>
                <a:sym typeface="Montserrat"/>
              </a:endParaRPr>
            </a:p>
          </p:txBody>
        </p:sp>
        <p:sp>
          <p:nvSpPr>
            <p:cNvPr id="225" name="Google Shape;225;p41"/>
            <p:cNvSpPr/>
            <p:nvPr/>
          </p:nvSpPr>
          <p:spPr>
            <a:xfrm rot="-5400000">
              <a:off x="2983349" y="5119710"/>
              <a:ext cx="1000200" cy="1001700"/>
            </a:xfrm>
            <a:prstGeom prst="chevron">
              <a:avLst>
                <a:gd fmla="val 33915"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226" name="Google Shape;226;p41"/>
            <p:cNvSpPr txBox="1"/>
            <p:nvPr/>
          </p:nvSpPr>
          <p:spPr>
            <a:xfrm>
              <a:off x="3133084" y="5257466"/>
              <a:ext cx="700800" cy="55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ZA" sz="2400" u="none" cap="none" strike="noStrike">
                  <a:solidFill>
                    <a:srgbClr val="FFFFFF"/>
                  </a:solidFill>
                  <a:latin typeface="Montserrat"/>
                  <a:ea typeface="Montserrat"/>
                  <a:cs typeface="Montserrat"/>
                  <a:sym typeface="Montserrat"/>
                </a:rPr>
                <a:t>04</a:t>
              </a:r>
              <a:endParaRPr b="1" i="0" sz="2400" u="none" cap="none" strike="noStrike">
                <a:solidFill>
                  <a:srgbClr val="FFFFFF"/>
                </a:solidFill>
                <a:latin typeface="Montserrat"/>
                <a:ea typeface="Montserrat"/>
                <a:cs typeface="Montserrat"/>
                <a:sym typeface="Montserrat"/>
              </a:endParaRPr>
            </a:p>
          </p:txBody>
        </p:sp>
      </p:grpSp>
      <p:sp>
        <p:nvSpPr>
          <p:cNvPr id="227" name="Google Shape;227;p41"/>
          <p:cNvSpPr/>
          <p:nvPr/>
        </p:nvSpPr>
        <p:spPr>
          <a:xfrm>
            <a:off x="658350" y="3076086"/>
            <a:ext cx="1280700" cy="1207200"/>
          </a:xfrm>
          <a:custGeom>
            <a:rect b="b" l="l" r="r" t="t"/>
            <a:pathLst>
              <a:path extrusionOk="0" h="120000" w="120000">
                <a:moveTo>
                  <a:pt x="115551" y="60728"/>
                </a:moveTo>
                <a:lnTo>
                  <a:pt x="120000" y="60786"/>
                </a:lnTo>
                <a:cubicBezTo>
                  <a:pt x="119899" y="68429"/>
                  <a:pt x="118373" y="75723"/>
                  <a:pt x="115551" y="82365"/>
                </a:cubicBezTo>
                <a:close/>
                <a:moveTo>
                  <a:pt x="58393" y="21"/>
                </a:moveTo>
                <a:cubicBezTo>
                  <a:pt x="91208" y="-858"/>
                  <a:pt x="118639" y="24793"/>
                  <a:pt x="119956" y="57592"/>
                </a:cubicBezTo>
                <a:lnTo>
                  <a:pt x="101140" y="58348"/>
                </a:lnTo>
                <a:cubicBezTo>
                  <a:pt x="100236" y="35842"/>
                  <a:pt x="81414" y="18241"/>
                  <a:pt x="58898" y="18845"/>
                </a:cubicBezTo>
                <a:cubicBezTo>
                  <a:pt x="36381" y="19449"/>
                  <a:pt x="18530" y="38035"/>
                  <a:pt x="18834" y="60556"/>
                </a:cubicBezTo>
                <a:cubicBezTo>
                  <a:pt x="19139" y="83078"/>
                  <a:pt x="37486" y="101174"/>
                  <a:pt x="60010" y="101169"/>
                </a:cubicBezTo>
                <a:cubicBezTo>
                  <a:pt x="76239" y="101166"/>
                  <a:pt x="90295" y="91768"/>
                  <a:pt x="96872" y="78030"/>
                </a:cubicBezTo>
                <a:lnTo>
                  <a:pt x="96872" y="107008"/>
                </a:lnTo>
                <a:cubicBezTo>
                  <a:pt x="86832" y="115223"/>
                  <a:pt x="73975" y="119997"/>
                  <a:pt x="60014" y="120000"/>
                </a:cubicBezTo>
                <a:cubicBezTo>
                  <a:pt x="27187" y="120006"/>
                  <a:pt x="449" y="93633"/>
                  <a:pt x="5" y="60810"/>
                </a:cubicBezTo>
                <a:cubicBezTo>
                  <a:pt x="-438" y="27988"/>
                  <a:pt x="25578" y="902"/>
                  <a:pt x="58393" y="21"/>
                </a:cubicBezTo>
                <a:close/>
              </a:path>
            </a:pathLst>
          </a:custGeom>
          <a:solidFill>
            <a:srgbClr val="CCCCCC"/>
          </a:solidFill>
          <a:ln cap="flat" cmpd="sng" w="9525">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228" name="Google Shape;228;p41"/>
          <p:cNvSpPr/>
          <p:nvPr/>
        </p:nvSpPr>
        <p:spPr>
          <a:xfrm>
            <a:off x="1739704" y="2499081"/>
            <a:ext cx="199500" cy="1031400"/>
          </a:xfrm>
          <a:custGeom>
            <a:rect b="b" l="l" r="r" t="t"/>
            <a:pathLst>
              <a:path extrusionOk="0" h="120000" w="120000">
                <a:moveTo>
                  <a:pt x="0" y="0"/>
                </a:moveTo>
                <a:lnTo>
                  <a:pt x="120000" y="0"/>
                </a:lnTo>
                <a:cubicBezTo>
                  <a:pt x="119590" y="40000"/>
                  <a:pt x="119181" y="79999"/>
                  <a:pt x="118771" y="120000"/>
                </a:cubicBezTo>
                <a:cubicBezTo>
                  <a:pt x="113579" y="101504"/>
                  <a:pt x="68822" y="89667"/>
                  <a:pt x="0" y="77816"/>
                </a:cubicBezTo>
                <a:lnTo>
                  <a:pt x="0" y="0"/>
                </a:lnTo>
                <a:close/>
              </a:path>
            </a:pathLst>
          </a:custGeom>
          <a:solidFill>
            <a:srgbClr val="CCCCCC"/>
          </a:solidFill>
          <a:ln cap="flat" cmpd="sng" w="9525">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229" name="Google Shape;229;p41"/>
          <p:cNvSpPr/>
          <p:nvPr/>
        </p:nvSpPr>
        <p:spPr>
          <a:xfrm>
            <a:off x="1469159" y="1369339"/>
            <a:ext cx="765000" cy="1112100"/>
          </a:xfrm>
          <a:custGeom>
            <a:rect b="b" l="l" r="r" t="t"/>
            <a:pathLst>
              <a:path extrusionOk="0" h="120000" w="120000">
                <a:moveTo>
                  <a:pt x="39016" y="112305"/>
                </a:moveTo>
                <a:lnTo>
                  <a:pt x="81770" y="112305"/>
                </a:lnTo>
                <a:cubicBezTo>
                  <a:pt x="81076" y="113917"/>
                  <a:pt x="80562" y="115484"/>
                  <a:pt x="80117" y="116981"/>
                </a:cubicBezTo>
                <a:lnTo>
                  <a:pt x="40491" y="116931"/>
                </a:lnTo>
                <a:close/>
                <a:moveTo>
                  <a:pt x="60000" y="21813"/>
                </a:moveTo>
                <a:cubicBezTo>
                  <a:pt x="66254" y="21813"/>
                  <a:pt x="71325" y="25099"/>
                  <a:pt x="71325" y="29153"/>
                </a:cubicBezTo>
                <a:cubicBezTo>
                  <a:pt x="71325" y="33208"/>
                  <a:pt x="66254" y="36494"/>
                  <a:pt x="60000" y="36494"/>
                </a:cubicBezTo>
                <a:cubicBezTo>
                  <a:pt x="53745" y="36494"/>
                  <a:pt x="48674" y="33208"/>
                  <a:pt x="48674" y="29153"/>
                </a:cubicBezTo>
                <a:cubicBezTo>
                  <a:pt x="48674" y="25099"/>
                  <a:pt x="53745" y="21813"/>
                  <a:pt x="60000" y="21813"/>
                </a:cubicBezTo>
                <a:close/>
                <a:moveTo>
                  <a:pt x="60000" y="14472"/>
                </a:moveTo>
                <a:cubicBezTo>
                  <a:pt x="47490" y="14472"/>
                  <a:pt x="37348" y="21045"/>
                  <a:pt x="37348" y="29153"/>
                </a:cubicBezTo>
                <a:cubicBezTo>
                  <a:pt x="37348" y="37262"/>
                  <a:pt x="47490" y="43835"/>
                  <a:pt x="60000" y="43835"/>
                </a:cubicBezTo>
                <a:cubicBezTo>
                  <a:pt x="72509" y="43835"/>
                  <a:pt x="82651" y="37262"/>
                  <a:pt x="82651" y="29153"/>
                </a:cubicBezTo>
                <a:cubicBezTo>
                  <a:pt x="82651" y="21045"/>
                  <a:pt x="72509" y="14472"/>
                  <a:pt x="60000" y="14472"/>
                </a:cubicBezTo>
                <a:close/>
                <a:moveTo>
                  <a:pt x="32392" y="0"/>
                </a:moveTo>
                <a:cubicBezTo>
                  <a:pt x="49580" y="6276"/>
                  <a:pt x="70533" y="6361"/>
                  <a:pt x="87825" y="227"/>
                </a:cubicBezTo>
                <a:cubicBezTo>
                  <a:pt x="106520" y="26870"/>
                  <a:pt x="101630" y="55853"/>
                  <a:pt x="93386" y="80236"/>
                </a:cubicBezTo>
                <a:lnTo>
                  <a:pt x="120000" y="96787"/>
                </a:lnTo>
                <a:lnTo>
                  <a:pt x="115644" y="119136"/>
                </a:lnTo>
                <a:lnTo>
                  <a:pt x="84320" y="105096"/>
                </a:lnTo>
                <a:lnTo>
                  <a:pt x="83089" y="108576"/>
                </a:lnTo>
                <a:lnTo>
                  <a:pt x="37682" y="108576"/>
                </a:lnTo>
                <a:cubicBezTo>
                  <a:pt x="37344" y="107593"/>
                  <a:pt x="36965" y="106588"/>
                  <a:pt x="36573" y="105560"/>
                </a:cubicBezTo>
                <a:lnTo>
                  <a:pt x="4355" y="120000"/>
                </a:lnTo>
                <a:lnTo>
                  <a:pt x="0" y="97651"/>
                </a:lnTo>
                <a:lnTo>
                  <a:pt x="26858" y="80948"/>
                </a:lnTo>
                <a:lnTo>
                  <a:pt x="26933" y="81102"/>
                </a:lnTo>
                <a:lnTo>
                  <a:pt x="27386" y="80145"/>
                </a:lnTo>
                <a:cubicBezTo>
                  <a:pt x="19373" y="55834"/>
                  <a:pt x="14457" y="26421"/>
                  <a:pt x="32392" y="0"/>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Montserrat"/>
              <a:ea typeface="Montserrat"/>
              <a:cs typeface="Montserrat"/>
              <a:sym typeface="Montserrat"/>
            </a:endParaRPr>
          </a:p>
        </p:txBody>
      </p:sp>
      <p:sp>
        <p:nvSpPr>
          <p:cNvPr id="230" name="Google Shape;230;p41"/>
          <p:cNvSpPr/>
          <p:nvPr/>
        </p:nvSpPr>
        <p:spPr>
          <a:xfrm>
            <a:off x="1739704" y="3631354"/>
            <a:ext cx="199500" cy="2420100"/>
          </a:xfrm>
          <a:prstGeom prst="rect">
            <a:avLst/>
          </a:prstGeom>
          <a:solidFill>
            <a:srgbClr val="CCCCCC"/>
          </a:solidFill>
          <a:ln cap="flat" cmpd="sng" w="9525">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231" name="Google Shape;231;p41"/>
          <p:cNvSpPr/>
          <p:nvPr/>
        </p:nvSpPr>
        <p:spPr>
          <a:xfrm>
            <a:off x="1694611" y="1139475"/>
            <a:ext cx="313800" cy="243000"/>
          </a:xfrm>
          <a:custGeom>
            <a:rect b="b" l="l" r="r" t="t"/>
            <a:pathLst>
              <a:path extrusionOk="0" h="120000" w="120000">
                <a:moveTo>
                  <a:pt x="59272" y="0"/>
                </a:moveTo>
                <a:cubicBezTo>
                  <a:pt x="85419" y="32159"/>
                  <a:pt x="105352" y="66120"/>
                  <a:pt x="120000" y="101283"/>
                </a:cubicBezTo>
                <a:cubicBezTo>
                  <a:pt x="82642" y="126647"/>
                  <a:pt x="37113" y="126193"/>
                  <a:pt x="0" y="100157"/>
                </a:cubicBezTo>
                <a:cubicBezTo>
                  <a:pt x="14227" y="65031"/>
                  <a:pt x="33664" y="31387"/>
                  <a:pt x="59272" y="0"/>
                </a:cubicBezTo>
                <a:close/>
              </a:path>
            </a:pathLst>
          </a:custGeom>
          <a:solidFill>
            <a:srgbClr val="ED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Montserrat"/>
              <a:ea typeface="Montserrat"/>
              <a:cs typeface="Montserrat"/>
              <a:sym typeface="Montserrat"/>
            </a:endParaRPr>
          </a:p>
        </p:txBody>
      </p:sp>
      <p:grpSp>
        <p:nvGrpSpPr>
          <p:cNvPr id="232" name="Google Shape;232;p41"/>
          <p:cNvGrpSpPr/>
          <p:nvPr/>
        </p:nvGrpSpPr>
        <p:grpSpPr>
          <a:xfrm>
            <a:off x="2982683" y="1186798"/>
            <a:ext cx="7241489" cy="1002477"/>
            <a:chOff x="2982599" y="2025006"/>
            <a:chExt cx="6620487" cy="1002477"/>
          </a:xfrm>
        </p:grpSpPr>
        <p:sp>
          <p:nvSpPr>
            <p:cNvPr id="233" name="Google Shape;233;p41"/>
            <p:cNvSpPr/>
            <p:nvPr/>
          </p:nvSpPr>
          <p:spPr>
            <a:xfrm rot="-5400000">
              <a:off x="2983349" y="2024256"/>
              <a:ext cx="1000200" cy="1001700"/>
            </a:xfrm>
            <a:prstGeom prst="chevron">
              <a:avLst>
                <a:gd fmla="val 33915"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234" name="Google Shape;234;p41"/>
            <p:cNvSpPr txBox="1"/>
            <p:nvPr/>
          </p:nvSpPr>
          <p:spPr>
            <a:xfrm>
              <a:off x="3133084" y="2162012"/>
              <a:ext cx="700800" cy="55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ZA" sz="2400" u="none" cap="none" strike="noStrike">
                  <a:solidFill>
                    <a:srgbClr val="FFFFFF"/>
                  </a:solidFill>
                  <a:latin typeface="Montserrat"/>
                  <a:ea typeface="Montserrat"/>
                  <a:cs typeface="Montserrat"/>
                  <a:sym typeface="Montserrat"/>
                </a:rPr>
                <a:t>01</a:t>
              </a:r>
              <a:endParaRPr b="1" i="0" sz="2400" u="none" cap="none" strike="noStrike">
                <a:solidFill>
                  <a:srgbClr val="FFFFFF"/>
                </a:solidFill>
                <a:latin typeface="Montserrat"/>
                <a:ea typeface="Montserrat"/>
                <a:cs typeface="Montserrat"/>
                <a:sym typeface="Montserrat"/>
              </a:endParaRPr>
            </a:p>
          </p:txBody>
        </p:sp>
        <p:sp>
          <p:nvSpPr>
            <p:cNvPr id="235" name="Google Shape;235;p41"/>
            <p:cNvSpPr/>
            <p:nvPr/>
          </p:nvSpPr>
          <p:spPr>
            <a:xfrm>
              <a:off x="4171886" y="2212383"/>
              <a:ext cx="5431200" cy="8151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ZA" sz="1800" u="none" cap="none" strike="noStrike">
                  <a:solidFill>
                    <a:schemeClr val="accent3"/>
                  </a:solidFill>
                  <a:latin typeface="Montserrat"/>
                  <a:ea typeface="Montserrat"/>
                  <a:cs typeface="Montserrat"/>
                  <a:sym typeface="Montserrat"/>
                </a:rPr>
                <a:t>Problem Introduction</a:t>
              </a:r>
              <a:endParaRPr b="1" i="0" sz="1800" u="none" cap="none" strike="noStrike">
                <a:solidFill>
                  <a:schemeClr val="accent3"/>
                </a:solidFill>
                <a:latin typeface="Montserrat"/>
                <a:ea typeface="Montserrat"/>
                <a:cs typeface="Montserrat"/>
                <a:sym typeface="Montserra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2"/>
          <p:cNvSpPr txBox="1"/>
          <p:nvPr>
            <p:ph idx="4294967295" type="body"/>
          </p:nvPr>
        </p:nvSpPr>
        <p:spPr>
          <a:xfrm>
            <a:off x="862231" y="6322956"/>
            <a:ext cx="6732000" cy="360000"/>
          </a:xfrm>
          <a:prstGeom prst="rect">
            <a:avLst/>
          </a:prstGeom>
          <a:noFill/>
          <a:ln>
            <a:noFill/>
          </a:ln>
        </p:spPr>
        <p:txBody>
          <a:bodyPr anchorCtr="0" anchor="ctr" bIns="45700" lIns="91425" spcFirstLastPara="1" rIns="91425" wrap="square" tIns="45700">
            <a:noAutofit/>
          </a:bodyPr>
          <a:lstStyle/>
          <a:p>
            <a:pPr indent="0" lvl="0" marL="0" rtl="0" algn="l">
              <a:lnSpc>
                <a:spcPct val="130000"/>
              </a:lnSpc>
              <a:spcBef>
                <a:spcPts val="300"/>
              </a:spcBef>
              <a:spcAft>
                <a:spcPts val="0"/>
              </a:spcAft>
              <a:buClr>
                <a:schemeClr val="dk1"/>
              </a:buClr>
              <a:buSzPts val="900"/>
              <a:buFont typeface="Arial"/>
              <a:buNone/>
            </a:pPr>
            <a:r>
              <a:rPr lang="en-ZA" sz="900">
                <a:latin typeface="Montserrat"/>
                <a:ea typeface="Montserrat"/>
                <a:cs typeface="Montserrat"/>
                <a:sym typeface="Montserrat"/>
              </a:rPr>
              <a:t>© Explore Data Science Academy</a:t>
            </a:r>
            <a:endParaRPr/>
          </a:p>
        </p:txBody>
      </p:sp>
      <p:sp>
        <p:nvSpPr>
          <p:cNvPr id="241" name="Google Shape;241;p42"/>
          <p:cNvSpPr txBox="1"/>
          <p:nvPr>
            <p:ph type="title"/>
          </p:nvPr>
        </p:nvSpPr>
        <p:spPr>
          <a:xfrm>
            <a:off x="300784" y="158637"/>
            <a:ext cx="11565900" cy="820200"/>
          </a:xfrm>
          <a:prstGeom prst="rect">
            <a:avLst/>
          </a:prstGeom>
          <a:noFill/>
          <a:ln>
            <a:noFill/>
          </a:ln>
        </p:spPr>
        <p:txBody>
          <a:bodyPr anchorCtr="0" anchor="ctr" bIns="50400" lIns="100800" spcFirstLastPara="1" rIns="100800" wrap="square" tIns="50400">
            <a:noAutofit/>
          </a:bodyPr>
          <a:lstStyle/>
          <a:p>
            <a:pPr indent="0" lvl="0" marL="0" rtl="0" algn="l">
              <a:lnSpc>
                <a:spcPct val="100000"/>
              </a:lnSpc>
              <a:spcBef>
                <a:spcPts val="0"/>
              </a:spcBef>
              <a:spcAft>
                <a:spcPts val="0"/>
              </a:spcAft>
              <a:buSzPts val="1800"/>
              <a:buNone/>
            </a:pPr>
            <a:r>
              <a:rPr lang="en-ZA" sz="2400"/>
              <a:t>Problem Introduction: The National Energy Crisis</a:t>
            </a:r>
            <a:endParaRPr sz="2400"/>
          </a:p>
        </p:txBody>
      </p:sp>
      <p:sp>
        <p:nvSpPr>
          <p:cNvPr id="242" name="Google Shape;242;p42"/>
          <p:cNvSpPr txBox="1"/>
          <p:nvPr/>
        </p:nvSpPr>
        <p:spPr>
          <a:xfrm>
            <a:off x="300775" y="978825"/>
            <a:ext cx="11565900" cy="82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50"/>
              <a:buFont typeface="Arial"/>
              <a:buNone/>
            </a:pPr>
            <a:r>
              <a:rPr i="0" lang="en-ZA" sz="1550" u="none" cap="none" strike="noStrike">
                <a:solidFill>
                  <a:srgbClr val="202122"/>
                </a:solidFill>
                <a:highlight>
                  <a:srgbClr val="FFFFFF"/>
                </a:highlight>
                <a:latin typeface="Montserrat"/>
                <a:ea typeface="Montserrat"/>
                <a:cs typeface="Montserrat"/>
                <a:sym typeface="Montserrat"/>
              </a:rPr>
              <a:t>In this predict we will be using Eskom data to build an informative dashboard using Microsoft Power BI. </a:t>
            </a:r>
            <a:endParaRPr i="0" sz="1550" u="none" cap="none" strike="noStrike">
              <a:solidFill>
                <a:srgbClr val="202122"/>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50"/>
              <a:buFont typeface="Arial"/>
              <a:buNone/>
            </a:pPr>
            <a:r>
              <a:rPr i="0" lang="en-ZA" sz="1550" u="none" cap="none" strike="noStrike">
                <a:solidFill>
                  <a:srgbClr val="202122"/>
                </a:solidFill>
                <a:highlight>
                  <a:srgbClr val="FFFFFF"/>
                </a:highlight>
                <a:latin typeface="Montserrat"/>
                <a:ea typeface="Montserrat"/>
                <a:cs typeface="Montserrat"/>
                <a:sym typeface="Montserrat"/>
              </a:rPr>
              <a:t>The dashboard with its underlying reports will then be used to derive insight into the current S</a:t>
            </a:r>
            <a:r>
              <a:rPr lang="en-ZA" sz="1550">
                <a:solidFill>
                  <a:srgbClr val="202122"/>
                </a:solidFill>
                <a:highlight>
                  <a:srgbClr val="FFFFFF"/>
                </a:highlight>
                <a:latin typeface="Montserrat"/>
                <a:ea typeface="Montserrat"/>
                <a:cs typeface="Montserrat"/>
                <a:sym typeface="Montserrat"/>
              </a:rPr>
              <a:t>outh African</a:t>
            </a:r>
            <a:r>
              <a:rPr i="0" lang="en-ZA" sz="1550" u="none" cap="none" strike="noStrike">
                <a:solidFill>
                  <a:srgbClr val="202122"/>
                </a:solidFill>
                <a:highlight>
                  <a:srgbClr val="FFFFFF"/>
                </a:highlight>
                <a:latin typeface="Montserrat"/>
                <a:ea typeface="Montserrat"/>
                <a:cs typeface="Montserrat"/>
                <a:sym typeface="Montserrat"/>
              </a:rPr>
              <a:t> energy crisis and answer multiple choice questions.  </a:t>
            </a:r>
            <a:endParaRPr i="0" sz="1550" u="none" cap="none" strike="noStrike">
              <a:solidFill>
                <a:srgbClr val="202122"/>
              </a:solidFill>
              <a:highlight>
                <a:srgbClr val="FFFFFF"/>
              </a:highlight>
              <a:latin typeface="Montserrat"/>
              <a:ea typeface="Montserrat"/>
              <a:cs typeface="Montserrat"/>
              <a:sym typeface="Montserrat"/>
            </a:endParaRPr>
          </a:p>
        </p:txBody>
      </p:sp>
      <p:sp>
        <p:nvSpPr>
          <p:cNvPr id="243" name="Google Shape;243;p42"/>
          <p:cNvSpPr/>
          <p:nvPr/>
        </p:nvSpPr>
        <p:spPr>
          <a:xfrm>
            <a:off x="5030158" y="5293234"/>
            <a:ext cx="662100" cy="508500"/>
          </a:xfrm>
          <a:prstGeom prst="blockArc">
            <a:avLst>
              <a:gd fmla="val 5431834" name="adj1"/>
              <a:gd fmla="val 10817112" name="adj2"/>
              <a:gd fmla="val 24281" name="adj3"/>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244" name="Google Shape;244;p42"/>
          <p:cNvSpPr/>
          <p:nvPr/>
        </p:nvSpPr>
        <p:spPr>
          <a:xfrm rot="-5400000">
            <a:off x="9321730" y="5216232"/>
            <a:ext cx="508500" cy="662100"/>
          </a:xfrm>
          <a:prstGeom prst="blockArc">
            <a:avLst>
              <a:gd fmla="val 5431834" name="adj1"/>
              <a:gd fmla="val 10817112" name="adj2"/>
              <a:gd fmla="val 24281" name="adj3"/>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245" name="Google Shape;245;p42"/>
          <p:cNvSpPr/>
          <p:nvPr/>
        </p:nvSpPr>
        <p:spPr>
          <a:xfrm>
            <a:off x="9748689" y="4914542"/>
            <a:ext cx="158100" cy="6474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Montserrat"/>
              <a:ea typeface="Montserrat"/>
              <a:cs typeface="Montserrat"/>
              <a:sym typeface="Montserrat"/>
            </a:endParaRPr>
          </a:p>
        </p:txBody>
      </p:sp>
      <p:grpSp>
        <p:nvGrpSpPr>
          <p:cNvPr id="246" name="Google Shape;246;p42"/>
          <p:cNvGrpSpPr/>
          <p:nvPr/>
        </p:nvGrpSpPr>
        <p:grpSpPr>
          <a:xfrm>
            <a:off x="7830445" y="1539860"/>
            <a:ext cx="4035853" cy="3662991"/>
            <a:chOff x="4848046" y="3681671"/>
            <a:chExt cx="2758049" cy="2928753"/>
          </a:xfrm>
        </p:grpSpPr>
        <p:sp>
          <p:nvSpPr>
            <p:cNvPr id="247" name="Google Shape;247;p42"/>
            <p:cNvSpPr/>
            <p:nvPr/>
          </p:nvSpPr>
          <p:spPr>
            <a:xfrm rot="8100000">
              <a:off x="5503723" y="4236330"/>
              <a:ext cx="1542200" cy="1566807"/>
            </a:xfrm>
            <a:custGeom>
              <a:rect b="b" l="l" r="r" t="t"/>
              <a:pathLst>
                <a:path extrusionOk="0" h="120000" w="120000">
                  <a:moveTo>
                    <a:pt x="16055" y="103945"/>
                  </a:moveTo>
                  <a:cubicBezTo>
                    <a:pt x="6135" y="94025"/>
                    <a:pt x="0" y="80321"/>
                    <a:pt x="0" y="65184"/>
                  </a:cubicBezTo>
                  <a:cubicBezTo>
                    <a:pt x="0" y="34911"/>
                    <a:pt x="24541" y="10369"/>
                    <a:pt x="54815" y="10369"/>
                  </a:cubicBezTo>
                  <a:lnTo>
                    <a:pt x="73408" y="10369"/>
                  </a:lnTo>
                  <a:lnTo>
                    <a:pt x="83778" y="0"/>
                  </a:lnTo>
                  <a:cubicBezTo>
                    <a:pt x="87945" y="-4167"/>
                    <a:pt x="94702" y="-4167"/>
                    <a:pt x="98870" y="0"/>
                  </a:cubicBezTo>
                  <a:lnTo>
                    <a:pt x="109240" y="10369"/>
                  </a:lnTo>
                  <a:lnTo>
                    <a:pt x="109630" y="10369"/>
                  </a:lnTo>
                  <a:lnTo>
                    <a:pt x="109630" y="10759"/>
                  </a:lnTo>
                  <a:lnTo>
                    <a:pt x="120000" y="21129"/>
                  </a:lnTo>
                  <a:cubicBezTo>
                    <a:pt x="124167" y="25297"/>
                    <a:pt x="124167" y="32054"/>
                    <a:pt x="120000" y="36221"/>
                  </a:cubicBezTo>
                  <a:lnTo>
                    <a:pt x="109630" y="46591"/>
                  </a:lnTo>
                  <a:cubicBezTo>
                    <a:pt x="109630" y="52789"/>
                    <a:pt x="109630" y="58987"/>
                    <a:pt x="109630" y="65184"/>
                  </a:cubicBezTo>
                  <a:cubicBezTo>
                    <a:pt x="109630" y="95458"/>
                    <a:pt x="85088" y="120000"/>
                    <a:pt x="54815" y="120000"/>
                  </a:cubicBezTo>
                  <a:cubicBezTo>
                    <a:pt x="39678" y="120000"/>
                    <a:pt x="25974" y="113864"/>
                    <a:pt x="16055" y="103945"/>
                  </a:cubicBezTo>
                  <a:close/>
                </a:path>
              </a:pathLst>
            </a:custGeom>
            <a:solidFill>
              <a:srgbClr val="FFFFFF"/>
            </a:solidFill>
            <a:ln cap="flat" cmpd="sng" w="698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Montserrat"/>
                <a:ea typeface="Montserrat"/>
                <a:cs typeface="Montserrat"/>
                <a:sym typeface="Montserrat"/>
              </a:endParaRPr>
            </a:p>
          </p:txBody>
        </p:sp>
        <p:sp>
          <p:nvSpPr>
            <p:cNvPr id="248" name="Google Shape;248;p42"/>
            <p:cNvSpPr/>
            <p:nvPr/>
          </p:nvSpPr>
          <p:spPr>
            <a:xfrm>
              <a:off x="5903273" y="6071006"/>
              <a:ext cx="631500" cy="131700"/>
            </a:xfrm>
            <a:prstGeom prst="roundRect">
              <a:avLst>
                <a:gd fmla="val 50000"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Montserrat"/>
                <a:ea typeface="Montserrat"/>
                <a:cs typeface="Montserrat"/>
                <a:sym typeface="Montserrat"/>
              </a:endParaRPr>
            </a:p>
          </p:txBody>
        </p:sp>
        <p:sp>
          <p:nvSpPr>
            <p:cNvPr id="249" name="Google Shape;249;p42"/>
            <p:cNvSpPr/>
            <p:nvPr/>
          </p:nvSpPr>
          <p:spPr>
            <a:xfrm>
              <a:off x="5929584" y="6274865"/>
              <a:ext cx="578700" cy="131700"/>
            </a:xfrm>
            <a:prstGeom prst="roundRect">
              <a:avLst>
                <a:gd fmla="val 50000"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Montserrat"/>
                <a:ea typeface="Montserrat"/>
                <a:cs typeface="Montserrat"/>
                <a:sym typeface="Montserrat"/>
              </a:endParaRPr>
            </a:p>
          </p:txBody>
        </p:sp>
        <p:sp>
          <p:nvSpPr>
            <p:cNvPr id="250" name="Google Shape;250;p42"/>
            <p:cNvSpPr/>
            <p:nvPr/>
          </p:nvSpPr>
          <p:spPr>
            <a:xfrm>
              <a:off x="5982205" y="6478724"/>
              <a:ext cx="473700" cy="131700"/>
            </a:xfrm>
            <a:prstGeom prst="roundRect">
              <a:avLst>
                <a:gd fmla="val 50000"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Montserrat"/>
                <a:ea typeface="Montserrat"/>
                <a:cs typeface="Montserrat"/>
                <a:sym typeface="Montserrat"/>
              </a:endParaRPr>
            </a:p>
          </p:txBody>
        </p:sp>
        <p:sp>
          <p:nvSpPr>
            <p:cNvPr id="251" name="Google Shape;251;p42"/>
            <p:cNvSpPr/>
            <p:nvPr/>
          </p:nvSpPr>
          <p:spPr>
            <a:xfrm rot="2700000">
              <a:off x="7086403" y="4038724"/>
              <a:ext cx="143826" cy="360200"/>
            </a:xfrm>
            <a:prstGeom prst="roundRect">
              <a:avLst>
                <a:gd fmla="val 50000"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252" name="Google Shape;252;p42"/>
            <p:cNvSpPr/>
            <p:nvPr/>
          </p:nvSpPr>
          <p:spPr>
            <a:xfrm flipH="1" rot="-2700000">
              <a:off x="5218322" y="4038724"/>
              <a:ext cx="143826" cy="360200"/>
            </a:xfrm>
            <a:prstGeom prst="roundRect">
              <a:avLst>
                <a:gd fmla="val 50000"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253" name="Google Shape;253;p42"/>
            <p:cNvSpPr/>
            <p:nvPr/>
          </p:nvSpPr>
          <p:spPr>
            <a:xfrm>
              <a:off x="6155070" y="3681671"/>
              <a:ext cx="144000" cy="360000"/>
            </a:xfrm>
            <a:prstGeom prst="roundRect">
              <a:avLst>
                <a:gd fmla="val 50000"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254" name="Google Shape;254;p42"/>
            <p:cNvSpPr/>
            <p:nvPr/>
          </p:nvSpPr>
          <p:spPr>
            <a:xfrm rot="5400000">
              <a:off x="7354095" y="4745637"/>
              <a:ext cx="144000" cy="360000"/>
            </a:xfrm>
            <a:prstGeom prst="roundRect">
              <a:avLst>
                <a:gd fmla="val 50000"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255" name="Google Shape;255;p42"/>
            <p:cNvSpPr/>
            <p:nvPr/>
          </p:nvSpPr>
          <p:spPr>
            <a:xfrm flipH="1" rot="-5400000">
              <a:off x="4956046" y="4745638"/>
              <a:ext cx="144000" cy="360000"/>
            </a:xfrm>
            <a:prstGeom prst="roundRect">
              <a:avLst>
                <a:gd fmla="val 50000"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grpSp>
      <p:grpSp>
        <p:nvGrpSpPr>
          <p:cNvPr id="256" name="Google Shape;256;p42"/>
          <p:cNvGrpSpPr/>
          <p:nvPr/>
        </p:nvGrpSpPr>
        <p:grpSpPr>
          <a:xfrm>
            <a:off x="9188156" y="2351100"/>
            <a:ext cx="991294" cy="1804438"/>
            <a:chOff x="6777274" y="1831319"/>
            <a:chExt cx="552900" cy="1177448"/>
          </a:xfrm>
        </p:grpSpPr>
        <p:grpSp>
          <p:nvGrpSpPr>
            <p:cNvPr id="257" name="Google Shape;257;p42"/>
            <p:cNvGrpSpPr/>
            <p:nvPr/>
          </p:nvGrpSpPr>
          <p:grpSpPr>
            <a:xfrm>
              <a:off x="6940124" y="1831319"/>
              <a:ext cx="385766" cy="718146"/>
              <a:chOff x="6783521" y="1654812"/>
              <a:chExt cx="726900" cy="1353206"/>
            </a:xfrm>
          </p:grpSpPr>
          <p:sp>
            <p:nvSpPr>
              <p:cNvPr id="258" name="Google Shape;258;p42"/>
              <p:cNvSpPr/>
              <p:nvPr/>
            </p:nvSpPr>
            <p:spPr>
              <a:xfrm>
                <a:off x="6783521" y="1886618"/>
                <a:ext cx="726900" cy="1121400"/>
              </a:xfrm>
              <a:custGeom>
                <a:rect b="b" l="l" r="r" t="t"/>
                <a:pathLst>
                  <a:path extrusionOk="0" h="120000" w="120000">
                    <a:moveTo>
                      <a:pt x="39016" y="112305"/>
                    </a:moveTo>
                    <a:lnTo>
                      <a:pt x="81770" y="112305"/>
                    </a:lnTo>
                    <a:cubicBezTo>
                      <a:pt x="81076" y="113917"/>
                      <a:pt x="80562" y="115484"/>
                      <a:pt x="80117" y="116981"/>
                    </a:cubicBezTo>
                    <a:lnTo>
                      <a:pt x="40491" y="116931"/>
                    </a:lnTo>
                    <a:close/>
                    <a:moveTo>
                      <a:pt x="60000" y="21813"/>
                    </a:moveTo>
                    <a:cubicBezTo>
                      <a:pt x="66254" y="21813"/>
                      <a:pt x="71325" y="25099"/>
                      <a:pt x="71325" y="29153"/>
                    </a:cubicBezTo>
                    <a:cubicBezTo>
                      <a:pt x="71325" y="33208"/>
                      <a:pt x="66254" y="36494"/>
                      <a:pt x="60000" y="36494"/>
                    </a:cubicBezTo>
                    <a:cubicBezTo>
                      <a:pt x="53745" y="36494"/>
                      <a:pt x="48674" y="33208"/>
                      <a:pt x="48674" y="29153"/>
                    </a:cubicBezTo>
                    <a:cubicBezTo>
                      <a:pt x="48674" y="25099"/>
                      <a:pt x="53745" y="21813"/>
                      <a:pt x="60000" y="21813"/>
                    </a:cubicBezTo>
                    <a:close/>
                    <a:moveTo>
                      <a:pt x="60000" y="14472"/>
                    </a:moveTo>
                    <a:cubicBezTo>
                      <a:pt x="47490" y="14472"/>
                      <a:pt x="37348" y="21045"/>
                      <a:pt x="37348" y="29153"/>
                    </a:cubicBezTo>
                    <a:cubicBezTo>
                      <a:pt x="37348" y="37262"/>
                      <a:pt x="47490" y="43835"/>
                      <a:pt x="60000" y="43835"/>
                    </a:cubicBezTo>
                    <a:cubicBezTo>
                      <a:pt x="72509" y="43835"/>
                      <a:pt x="82651" y="37262"/>
                      <a:pt x="82651" y="29153"/>
                    </a:cubicBezTo>
                    <a:cubicBezTo>
                      <a:pt x="82651" y="21045"/>
                      <a:pt x="72509" y="14472"/>
                      <a:pt x="60000" y="14472"/>
                    </a:cubicBezTo>
                    <a:close/>
                    <a:moveTo>
                      <a:pt x="32392" y="0"/>
                    </a:moveTo>
                    <a:cubicBezTo>
                      <a:pt x="49580" y="6276"/>
                      <a:pt x="70533" y="6361"/>
                      <a:pt x="87825" y="227"/>
                    </a:cubicBezTo>
                    <a:cubicBezTo>
                      <a:pt x="106520" y="26870"/>
                      <a:pt x="101630" y="55853"/>
                      <a:pt x="93386" y="80236"/>
                    </a:cubicBezTo>
                    <a:lnTo>
                      <a:pt x="120000" y="96787"/>
                    </a:lnTo>
                    <a:lnTo>
                      <a:pt x="115644" y="119136"/>
                    </a:lnTo>
                    <a:lnTo>
                      <a:pt x="84320" y="105096"/>
                    </a:lnTo>
                    <a:lnTo>
                      <a:pt x="83089" y="108576"/>
                    </a:lnTo>
                    <a:lnTo>
                      <a:pt x="37682" y="108576"/>
                    </a:lnTo>
                    <a:cubicBezTo>
                      <a:pt x="37344" y="107593"/>
                      <a:pt x="36965" y="106588"/>
                      <a:pt x="36573" y="105560"/>
                    </a:cubicBezTo>
                    <a:lnTo>
                      <a:pt x="4355" y="120000"/>
                    </a:lnTo>
                    <a:lnTo>
                      <a:pt x="0" y="97651"/>
                    </a:lnTo>
                    <a:lnTo>
                      <a:pt x="26858" y="80948"/>
                    </a:lnTo>
                    <a:lnTo>
                      <a:pt x="26933" y="81102"/>
                    </a:lnTo>
                    <a:lnTo>
                      <a:pt x="27386" y="80145"/>
                    </a:lnTo>
                    <a:cubicBezTo>
                      <a:pt x="19373" y="55834"/>
                      <a:pt x="14457" y="26421"/>
                      <a:pt x="32392" y="0"/>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Montserrat"/>
                  <a:ea typeface="Montserrat"/>
                  <a:cs typeface="Montserrat"/>
                  <a:sym typeface="Montserrat"/>
                </a:endParaRPr>
              </a:p>
            </p:txBody>
          </p:sp>
          <p:sp>
            <p:nvSpPr>
              <p:cNvPr id="259" name="Google Shape;259;p42"/>
              <p:cNvSpPr/>
              <p:nvPr/>
            </p:nvSpPr>
            <p:spPr>
              <a:xfrm>
                <a:off x="6997804" y="1654812"/>
                <a:ext cx="298200" cy="244800"/>
              </a:xfrm>
              <a:custGeom>
                <a:rect b="b" l="l" r="r" t="t"/>
                <a:pathLst>
                  <a:path extrusionOk="0" h="120000" w="120000">
                    <a:moveTo>
                      <a:pt x="59272" y="0"/>
                    </a:moveTo>
                    <a:cubicBezTo>
                      <a:pt x="85419" y="32159"/>
                      <a:pt x="105352" y="66120"/>
                      <a:pt x="120000" y="101283"/>
                    </a:cubicBezTo>
                    <a:cubicBezTo>
                      <a:pt x="82642" y="126647"/>
                      <a:pt x="37113" y="126193"/>
                      <a:pt x="0" y="100157"/>
                    </a:cubicBezTo>
                    <a:cubicBezTo>
                      <a:pt x="14227" y="65031"/>
                      <a:pt x="33664" y="31387"/>
                      <a:pt x="59272" y="0"/>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Montserrat"/>
                  <a:ea typeface="Montserrat"/>
                  <a:cs typeface="Montserrat"/>
                  <a:sym typeface="Montserrat"/>
                </a:endParaRPr>
              </a:p>
            </p:txBody>
          </p:sp>
        </p:grpSp>
        <p:sp>
          <p:nvSpPr>
            <p:cNvPr id="260" name="Google Shape;260;p42"/>
            <p:cNvSpPr/>
            <p:nvPr/>
          </p:nvSpPr>
          <p:spPr>
            <a:xfrm>
              <a:off x="6777274" y="2572267"/>
              <a:ext cx="552900" cy="436500"/>
            </a:xfrm>
            <a:custGeom>
              <a:rect b="b" l="l" r="r" t="t"/>
              <a:pathLst>
                <a:path extrusionOk="0" h="120000" w="120000">
                  <a:moveTo>
                    <a:pt x="73161" y="959"/>
                  </a:moveTo>
                  <a:cubicBezTo>
                    <a:pt x="59310" y="10546"/>
                    <a:pt x="54709" y="51549"/>
                    <a:pt x="83355" y="77099"/>
                  </a:cubicBezTo>
                  <a:cubicBezTo>
                    <a:pt x="76188" y="53302"/>
                    <a:pt x="80952" y="41563"/>
                    <a:pt x="85582" y="29655"/>
                  </a:cubicBezTo>
                  <a:cubicBezTo>
                    <a:pt x="85659" y="35709"/>
                    <a:pt x="80776" y="48725"/>
                    <a:pt x="92785" y="56308"/>
                  </a:cubicBezTo>
                  <a:cubicBezTo>
                    <a:pt x="87165" y="33499"/>
                    <a:pt x="110904" y="26315"/>
                    <a:pt x="85979" y="1129"/>
                  </a:cubicBezTo>
                  <a:cubicBezTo>
                    <a:pt x="122031" y="7727"/>
                    <a:pt x="111430" y="30967"/>
                    <a:pt x="120000" y="54378"/>
                  </a:cubicBezTo>
                  <a:cubicBezTo>
                    <a:pt x="113729" y="55759"/>
                    <a:pt x="104644" y="34554"/>
                    <a:pt x="106686" y="44597"/>
                  </a:cubicBezTo>
                  <a:cubicBezTo>
                    <a:pt x="117401" y="84279"/>
                    <a:pt x="85350" y="85412"/>
                    <a:pt x="95529" y="120000"/>
                  </a:cubicBezTo>
                  <a:cubicBezTo>
                    <a:pt x="63893" y="117735"/>
                    <a:pt x="73146" y="80486"/>
                    <a:pt x="58268" y="71428"/>
                  </a:cubicBezTo>
                  <a:cubicBezTo>
                    <a:pt x="54230" y="70514"/>
                    <a:pt x="49387" y="74694"/>
                    <a:pt x="58353" y="93309"/>
                  </a:cubicBezTo>
                  <a:cubicBezTo>
                    <a:pt x="6134" y="44015"/>
                    <a:pt x="42798" y="3722"/>
                    <a:pt x="73161" y="959"/>
                  </a:cubicBezTo>
                  <a:close/>
                  <a:moveTo>
                    <a:pt x="0" y="0"/>
                  </a:moveTo>
                  <a:lnTo>
                    <a:pt x="1191" y="0"/>
                  </a:lnTo>
                  <a:lnTo>
                    <a:pt x="95" y="95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Montserrat"/>
                <a:ea typeface="Montserrat"/>
                <a:cs typeface="Montserrat"/>
                <a:sym typeface="Montserrat"/>
              </a:endParaRPr>
            </a:p>
          </p:txBody>
        </p:sp>
      </p:grpSp>
      <p:grpSp>
        <p:nvGrpSpPr>
          <p:cNvPr id="261" name="Google Shape;261;p42"/>
          <p:cNvGrpSpPr/>
          <p:nvPr/>
        </p:nvGrpSpPr>
        <p:grpSpPr>
          <a:xfrm>
            <a:off x="634469" y="2058801"/>
            <a:ext cx="8986504" cy="4263832"/>
            <a:chOff x="634482" y="1642188"/>
            <a:chExt cx="8986504" cy="4680900"/>
          </a:xfrm>
        </p:grpSpPr>
        <p:sp>
          <p:nvSpPr>
            <p:cNvPr id="262" name="Google Shape;262;p42"/>
            <p:cNvSpPr/>
            <p:nvPr/>
          </p:nvSpPr>
          <p:spPr>
            <a:xfrm>
              <a:off x="634482" y="1642188"/>
              <a:ext cx="6138000" cy="4680900"/>
            </a:xfrm>
            <a:prstGeom prst="rect">
              <a:avLst/>
            </a:prstGeom>
            <a:solidFill>
              <a:srgbClr val="EAE8EB"/>
            </a:solidFill>
            <a:ln cap="flat" cmpd="sng" w="25400">
              <a:solidFill>
                <a:srgbClr val="364A7D"/>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400" u="none" cap="none" strike="noStrike">
                <a:solidFill>
                  <a:schemeClr val="lt1"/>
                </a:solidFill>
                <a:latin typeface="Montserrat"/>
                <a:ea typeface="Montserrat"/>
                <a:cs typeface="Montserrat"/>
                <a:sym typeface="Montserrat"/>
              </a:endParaRPr>
            </a:p>
          </p:txBody>
        </p:sp>
        <p:sp>
          <p:nvSpPr>
            <p:cNvPr id="263" name="Google Shape;263;p42"/>
            <p:cNvSpPr/>
            <p:nvPr/>
          </p:nvSpPr>
          <p:spPr>
            <a:xfrm>
              <a:off x="5030158" y="2430399"/>
              <a:ext cx="158100" cy="3117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Montserrat"/>
                <a:ea typeface="Montserrat"/>
                <a:cs typeface="Montserrat"/>
                <a:sym typeface="Montserrat"/>
              </a:endParaRPr>
            </a:p>
          </p:txBody>
        </p:sp>
        <p:sp>
          <p:nvSpPr>
            <p:cNvPr id="264" name="Google Shape;264;p42"/>
            <p:cNvSpPr/>
            <p:nvPr/>
          </p:nvSpPr>
          <p:spPr>
            <a:xfrm>
              <a:off x="5354086" y="5680151"/>
              <a:ext cx="4266900" cy="1215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Montserrat"/>
                <a:ea typeface="Montserrat"/>
                <a:cs typeface="Montserrat"/>
                <a:sym typeface="Montserrat"/>
              </a:endParaRPr>
            </a:p>
          </p:txBody>
        </p:sp>
        <p:sp>
          <p:nvSpPr>
            <p:cNvPr id="265" name="Google Shape;265;p42"/>
            <p:cNvSpPr/>
            <p:nvPr/>
          </p:nvSpPr>
          <p:spPr>
            <a:xfrm>
              <a:off x="961602" y="1911953"/>
              <a:ext cx="5406300" cy="854700"/>
            </a:xfrm>
            <a:prstGeom prst="rect">
              <a:avLst/>
            </a:prstGeom>
            <a:solidFill>
              <a:srgbClr val="5AA2AE"/>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ZA" sz="1200" u="none" cap="none" strike="noStrike">
                  <a:solidFill>
                    <a:srgbClr val="FFFFFF"/>
                  </a:solidFill>
                  <a:latin typeface="Montserrat"/>
                  <a:ea typeface="Montserrat"/>
                  <a:cs typeface="Montserrat"/>
                  <a:sym typeface="Montserrat"/>
                </a:rPr>
                <a:t>You will be supplied with a ‘broken’ dashboard and the underlying data </a:t>
              </a:r>
              <a:endParaRPr b="1" i="0" sz="1200" u="none" cap="none" strike="noStrike">
                <a:solidFill>
                  <a:srgbClr val="FFFFFF"/>
                </a:solidFill>
                <a:latin typeface="Montserrat"/>
                <a:ea typeface="Montserrat"/>
                <a:cs typeface="Montserrat"/>
                <a:sym typeface="Montserrat"/>
              </a:endParaRPr>
            </a:p>
          </p:txBody>
        </p:sp>
        <p:sp>
          <p:nvSpPr>
            <p:cNvPr id="266" name="Google Shape;266;p42"/>
            <p:cNvSpPr/>
            <p:nvPr/>
          </p:nvSpPr>
          <p:spPr>
            <a:xfrm>
              <a:off x="973947" y="3560123"/>
              <a:ext cx="5406300" cy="854400"/>
            </a:xfrm>
            <a:prstGeom prst="rect">
              <a:avLst/>
            </a:prstGeom>
            <a:solidFill>
              <a:schemeClr val="lt2"/>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ZA" sz="1200" u="none" cap="none" strike="noStrike">
                  <a:solidFill>
                    <a:srgbClr val="FFFFFF"/>
                  </a:solidFill>
                  <a:latin typeface="Montserrat"/>
                  <a:ea typeface="Montserrat"/>
                  <a:cs typeface="Montserrat"/>
                  <a:sym typeface="Montserrat"/>
                </a:rPr>
                <a:t>Your task is to:</a:t>
              </a:r>
              <a:endParaRPr b="1" i="0" sz="1200" u="none" cap="none" strike="noStrike">
                <a:solidFill>
                  <a:srgbClr val="FFFFFF"/>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rPr i="0" lang="en-ZA" sz="1200" u="none" cap="none" strike="noStrike">
                  <a:solidFill>
                    <a:srgbClr val="FFFFFF"/>
                  </a:solidFill>
                  <a:latin typeface="Montserrat"/>
                  <a:ea typeface="Montserrat"/>
                  <a:cs typeface="Montserrat"/>
                  <a:sym typeface="Montserrat"/>
                </a:rPr>
                <a:t>1) correctly source the data </a:t>
              </a:r>
              <a:endParaRPr i="0" sz="1200" u="none" cap="none" strike="noStrike">
                <a:solidFill>
                  <a:srgbClr val="FFFFFF"/>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rPr i="0" lang="en-ZA" sz="1200" u="none" cap="none" strike="noStrike">
                  <a:solidFill>
                    <a:srgbClr val="FFFFFF"/>
                  </a:solidFill>
                  <a:latin typeface="Montserrat"/>
                  <a:ea typeface="Montserrat"/>
                  <a:cs typeface="Montserrat"/>
                  <a:sym typeface="Montserrat"/>
                </a:rPr>
                <a:t>2) fix the relationships, and </a:t>
              </a:r>
              <a:endParaRPr i="0" sz="1200" u="none" cap="none" strike="noStrike">
                <a:solidFill>
                  <a:srgbClr val="FFFFFF"/>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1200"/>
                <a:buFont typeface="Arial"/>
                <a:buNone/>
              </a:pPr>
              <a:r>
                <a:rPr i="0" lang="en-ZA" sz="1200" u="none" cap="none" strike="noStrike">
                  <a:solidFill>
                    <a:srgbClr val="FFFFFF"/>
                  </a:solidFill>
                  <a:latin typeface="Montserrat"/>
                  <a:ea typeface="Montserrat"/>
                  <a:cs typeface="Montserrat"/>
                  <a:sym typeface="Montserrat"/>
                </a:rPr>
                <a:t>3) create the appropriate visuals</a:t>
              </a:r>
              <a:endParaRPr i="0" sz="1200" u="none" cap="none" strike="noStrike">
                <a:solidFill>
                  <a:srgbClr val="FFFFFF"/>
                </a:solidFill>
                <a:latin typeface="Montserrat"/>
                <a:ea typeface="Montserrat"/>
                <a:cs typeface="Montserrat"/>
                <a:sym typeface="Montserrat"/>
              </a:endParaRPr>
            </a:p>
          </p:txBody>
        </p:sp>
        <p:sp>
          <p:nvSpPr>
            <p:cNvPr id="267" name="Google Shape;267;p42"/>
            <p:cNvSpPr/>
            <p:nvPr/>
          </p:nvSpPr>
          <p:spPr>
            <a:xfrm>
              <a:off x="986264" y="5209909"/>
              <a:ext cx="5406300" cy="854400"/>
            </a:xfrm>
            <a:prstGeom prst="rect">
              <a:avLst/>
            </a:prstGeom>
            <a:solidFill>
              <a:schemeClr val="accent4"/>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ZA" sz="1200" u="none" cap="none" strike="noStrike">
                  <a:solidFill>
                    <a:srgbClr val="FFFFFF"/>
                  </a:solidFill>
                  <a:latin typeface="Montserrat"/>
                  <a:ea typeface="Montserrat"/>
                  <a:cs typeface="Montserrat"/>
                  <a:sym typeface="Montserrat"/>
                </a:rPr>
                <a:t>The reports you have created will be used to answer the multiple choice questions at the end of this predict</a:t>
              </a:r>
              <a:endParaRPr b="1" i="0" sz="1200" u="none" cap="none" strike="noStrike">
                <a:solidFill>
                  <a:srgbClr val="FFFFFF"/>
                </a:solidFill>
                <a:latin typeface="Montserrat"/>
                <a:ea typeface="Montserrat"/>
                <a:cs typeface="Montserrat"/>
                <a:sym typeface="Montserra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idx="4294967295" type="body"/>
          </p:nvPr>
        </p:nvSpPr>
        <p:spPr>
          <a:xfrm>
            <a:off x="862231" y="6322956"/>
            <a:ext cx="6732000" cy="360000"/>
          </a:xfrm>
          <a:prstGeom prst="rect">
            <a:avLst/>
          </a:prstGeom>
          <a:noFill/>
          <a:ln>
            <a:noFill/>
          </a:ln>
        </p:spPr>
        <p:txBody>
          <a:bodyPr anchorCtr="0" anchor="ctr" bIns="45700" lIns="91425" spcFirstLastPara="1" rIns="91425" wrap="square" tIns="45700">
            <a:noAutofit/>
          </a:bodyPr>
          <a:lstStyle/>
          <a:p>
            <a:pPr indent="0" lvl="0" marL="0" rtl="0" algn="l">
              <a:lnSpc>
                <a:spcPct val="130000"/>
              </a:lnSpc>
              <a:spcBef>
                <a:spcPts val="300"/>
              </a:spcBef>
              <a:spcAft>
                <a:spcPts val="0"/>
              </a:spcAft>
              <a:buClr>
                <a:schemeClr val="dk1"/>
              </a:buClr>
              <a:buSzPts val="900"/>
              <a:buFont typeface="Arial"/>
              <a:buNone/>
            </a:pPr>
            <a:r>
              <a:rPr lang="en-ZA" sz="900">
                <a:latin typeface="Montserrat"/>
                <a:ea typeface="Montserrat"/>
                <a:cs typeface="Montserrat"/>
                <a:sym typeface="Montserrat"/>
              </a:rPr>
              <a:t>© Explore Data Science Academy</a:t>
            </a:r>
            <a:endParaRPr/>
          </a:p>
        </p:txBody>
      </p:sp>
      <p:sp>
        <p:nvSpPr>
          <p:cNvPr id="273" name="Google Shape;273;p43"/>
          <p:cNvSpPr txBox="1"/>
          <p:nvPr>
            <p:ph type="title"/>
          </p:nvPr>
        </p:nvSpPr>
        <p:spPr>
          <a:xfrm>
            <a:off x="300784" y="158637"/>
            <a:ext cx="11565900" cy="820200"/>
          </a:xfrm>
          <a:prstGeom prst="rect">
            <a:avLst/>
          </a:prstGeom>
          <a:noFill/>
          <a:ln>
            <a:noFill/>
          </a:ln>
        </p:spPr>
        <p:txBody>
          <a:bodyPr anchorCtr="0" anchor="ctr" bIns="50400" lIns="100800" spcFirstLastPara="1" rIns="100800" wrap="square" tIns="50400">
            <a:noAutofit/>
          </a:bodyPr>
          <a:lstStyle/>
          <a:p>
            <a:pPr indent="0" lvl="0" marL="0" rtl="0" algn="l">
              <a:lnSpc>
                <a:spcPct val="100000"/>
              </a:lnSpc>
              <a:spcBef>
                <a:spcPts val="0"/>
              </a:spcBef>
              <a:spcAft>
                <a:spcPts val="0"/>
              </a:spcAft>
              <a:buSzPts val="1800"/>
              <a:buNone/>
            </a:pPr>
            <a:r>
              <a:rPr lang="en-ZA" sz="2400"/>
              <a:t>Agenda</a:t>
            </a:r>
            <a:endParaRPr sz="2400"/>
          </a:p>
        </p:txBody>
      </p:sp>
      <p:grpSp>
        <p:nvGrpSpPr>
          <p:cNvPr id="274" name="Google Shape;274;p43"/>
          <p:cNvGrpSpPr/>
          <p:nvPr/>
        </p:nvGrpSpPr>
        <p:grpSpPr>
          <a:xfrm>
            <a:off x="2982683" y="2498017"/>
            <a:ext cx="7241490" cy="1002458"/>
            <a:chOff x="2982599" y="3056824"/>
            <a:chExt cx="6620488" cy="1002458"/>
          </a:xfrm>
        </p:grpSpPr>
        <p:sp>
          <p:nvSpPr>
            <p:cNvPr id="275" name="Google Shape;275;p43"/>
            <p:cNvSpPr/>
            <p:nvPr/>
          </p:nvSpPr>
          <p:spPr>
            <a:xfrm>
              <a:off x="4171887" y="3244182"/>
              <a:ext cx="5431200" cy="8151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ZA" sz="1800" u="none" cap="none" strike="noStrike">
                  <a:solidFill>
                    <a:schemeClr val="accent3"/>
                  </a:solidFill>
                  <a:latin typeface="Montserrat"/>
                  <a:ea typeface="Montserrat"/>
                  <a:cs typeface="Montserrat"/>
                  <a:sym typeface="Montserrat"/>
                </a:rPr>
                <a:t>Connecting to the Data</a:t>
              </a:r>
              <a:endParaRPr b="1" i="0" sz="1800" u="none" cap="none" strike="noStrike">
                <a:solidFill>
                  <a:schemeClr val="accent3"/>
                </a:solidFill>
                <a:latin typeface="Montserrat"/>
                <a:ea typeface="Montserrat"/>
                <a:cs typeface="Montserrat"/>
                <a:sym typeface="Montserrat"/>
              </a:endParaRPr>
            </a:p>
          </p:txBody>
        </p:sp>
        <p:sp>
          <p:nvSpPr>
            <p:cNvPr id="276" name="Google Shape;276;p43"/>
            <p:cNvSpPr/>
            <p:nvPr/>
          </p:nvSpPr>
          <p:spPr>
            <a:xfrm rot="-5400000">
              <a:off x="2983349" y="3056074"/>
              <a:ext cx="1000200" cy="1001700"/>
            </a:xfrm>
            <a:prstGeom prst="chevron">
              <a:avLst>
                <a:gd fmla="val 33915"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277" name="Google Shape;277;p43"/>
            <p:cNvSpPr txBox="1"/>
            <p:nvPr/>
          </p:nvSpPr>
          <p:spPr>
            <a:xfrm>
              <a:off x="3133084" y="3193830"/>
              <a:ext cx="700800" cy="55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ZA" sz="2400" u="none" cap="none" strike="noStrike">
                  <a:solidFill>
                    <a:srgbClr val="FFFFFF"/>
                  </a:solidFill>
                  <a:latin typeface="Montserrat"/>
                  <a:ea typeface="Montserrat"/>
                  <a:cs typeface="Montserrat"/>
                  <a:sym typeface="Montserrat"/>
                </a:rPr>
                <a:t>02</a:t>
              </a:r>
              <a:endParaRPr b="1" i="0" sz="2400" u="none" cap="none" strike="noStrike">
                <a:solidFill>
                  <a:srgbClr val="FFFFFF"/>
                </a:solidFill>
                <a:latin typeface="Montserrat"/>
                <a:ea typeface="Montserrat"/>
                <a:cs typeface="Montserrat"/>
                <a:sym typeface="Montserrat"/>
              </a:endParaRPr>
            </a:p>
          </p:txBody>
        </p:sp>
      </p:grpSp>
      <p:grpSp>
        <p:nvGrpSpPr>
          <p:cNvPr id="278" name="Google Shape;278;p43"/>
          <p:cNvGrpSpPr/>
          <p:nvPr/>
        </p:nvGrpSpPr>
        <p:grpSpPr>
          <a:xfrm>
            <a:off x="2982683" y="3809235"/>
            <a:ext cx="7241490" cy="1002464"/>
            <a:chOff x="2982599" y="4088642"/>
            <a:chExt cx="6620488" cy="1002464"/>
          </a:xfrm>
        </p:grpSpPr>
        <p:sp>
          <p:nvSpPr>
            <p:cNvPr id="279" name="Google Shape;279;p43"/>
            <p:cNvSpPr/>
            <p:nvPr/>
          </p:nvSpPr>
          <p:spPr>
            <a:xfrm>
              <a:off x="4171887" y="4276006"/>
              <a:ext cx="5431200" cy="8151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i="0" lang="en-ZA" sz="1800" u="none" cap="none" strike="noStrike">
                  <a:solidFill>
                    <a:srgbClr val="595959"/>
                  </a:solidFill>
                  <a:latin typeface="Montserrat"/>
                  <a:ea typeface="Montserrat"/>
                  <a:cs typeface="Montserrat"/>
                  <a:sym typeface="Montserrat"/>
                </a:rPr>
                <a:t>Sourcing Additional data and Setting Relationships</a:t>
              </a:r>
              <a:endParaRPr i="0" sz="1800" u="none" cap="none" strike="noStrike">
                <a:solidFill>
                  <a:srgbClr val="595959"/>
                </a:solidFill>
                <a:latin typeface="Montserrat"/>
                <a:ea typeface="Montserrat"/>
                <a:cs typeface="Montserrat"/>
                <a:sym typeface="Montserrat"/>
              </a:endParaRPr>
            </a:p>
          </p:txBody>
        </p:sp>
        <p:sp>
          <p:nvSpPr>
            <p:cNvPr id="280" name="Google Shape;280;p43"/>
            <p:cNvSpPr/>
            <p:nvPr/>
          </p:nvSpPr>
          <p:spPr>
            <a:xfrm rot="-5400000">
              <a:off x="2983349" y="4087892"/>
              <a:ext cx="1000200" cy="1001700"/>
            </a:xfrm>
            <a:prstGeom prst="chevron">
              <a:avLst>
                <a:gd fmla="val 33915" name="adj"/>
              </a:avLst>
            </a:prstGeom>
            <a:solidFill>
              <a:srgbClr val="3F3F3F"/>
            </a:solid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281" name="Google Shape;281;p43"/>
            <p:cNvSpPr txBox="1"/>
            <p:nvPr/>
          </p:nvSpPr>
          <p:spPr>
            <a:xfrm>
              <a:off x="3133084" y="4225648"/>
              <a:ext cx="700800" cy="55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ZA" sz="2400" u="none" cap="none" strike="noStrike">
                  <a:solidFill>
                    <a:srgbClr val="FFFFFF"/>
                  </a:solidFill>
                  <a:latin typeface="Montserrat"/>
                  <a:ea typeface="Montserrat"/>
                  <a:cs typeface="Montserrat"/>
                  <a:sym typeface="Montserrat"/>
                </a:rPr>
                <a:t>03</a:t>
              </a:r>
              <a:endParaRPr b="1" i="0" sz="2400" u="none" cap="none" strike="noStrike">
                <a:solidFill>
                  <a:srgbClr val="FFFFFF"/>
                </a:solidFill>
                <a:latin typeface="Montserrat"/>
                <a:ea typeface="Montserrat"/>
                <a:cs typeface="Montserrat"/>
                <a:sym typeface="Montserrat"/>
              </a:endParaRPr>
            </a:p>
          </p:txBody>
        </p:sp>
      </p:grpSp>
      <p:grpSp>
        <p:nvGrpSpPr>
          <p:cNvPr id="282" name="Google Shape;282;p43"/>
          <p:cNvGrpSpPr/>
          <p:nvPr/>
        </p:nvGrpSpPr>
        <p:grpSpPr>
          <a:xfrm>
            <a:off x="2982683" y="5120454"/>
            <a:ext cx="7241490" cy="1002471"/>
            <a:chOff x="2982599" y="5120460"/>
            <a:chExt cx="6620488" cy="1002471"/>
          </a:xfrm>
        </p:grpSpPr>
        <p:sp>
          <p:nvSpPr>
            <p:cNvPr id="283" name="Google Shape;283;p43"/>
            <p:cNvSpPr/>
            <p:nvPr/>
          </p:nvSpPr>
          <p:spPr>
            <a:xfrm>
              <a:off x="4171887" y="5307831"/>
              <a:ext cx="5431200" cy="8151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i="0" lang="en-ZA" sz="1800" u="none" cap="none" strike="noStrike">
                  <a:solidFill>
                    <a:srgbClr val="595959"/>
                  </a:solidFill>
                  <a:latin typeface="Montserrat"/>
                  <a:ea typeface="Montserrat"/>
                  <a:cs typeface="Montserrat"/>
                  <a:sym typeface="Montserrat"/>
                </a:rPr>
                <a:t>Creating Visuals </a:t>
              </a:r>
              <a:endParaRPr i="0" sz="1800" u="none" cap="none" strike="noStrike">
                <a:solidFill>
                  <a:srgbClr val="595959"/>
                </a:solidFill>
                <a:latin typeface="Montserrat"/>
                <a:ea typeface="Montserrat"/>
                <a:cs typeface="Montserrat"/>
                <a:sym typeface="Montserrat"/>
              </a:endParaRPr>
            </a:p>
          </p:txBody>
        </p:sp>
        <p:sp>
          <p:nvSpPr>
            <p:cNvPr id="284" name="Google Shape;284;p43"/>
            <p:cNvSpPr/>
            <p:nvPr/>
          </p:nvSpPr>
          <p:spPr>
            <a:xfrm rot="-5400000">
              <a:off x="2983349" y="5119710"/>
              <a:ext cx="1000200" cy="1001700"/>
            </a:xfrm>
            <a:prstGeom prst="chevron">
              <a:avLst>
                <a:gd fmla="val 33915"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285" name="Google Shape;285;p43"/>
            <p:cNvSpPr txBox="1"/>
            <p:nvPr/>
          </p:nvSpPr>
          <p:spPr>
            <a:xfrm>
              <a:off x="3133084" y="5257466"/>
              <a:ext cx="700800" cy="55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ZA" sz="2400" u="none" cap="none" strike="noStrike">
                  <a:solidFill>
                    <a:srgbClr val="FFFFFF"/>
                  </a:solidFill>
                  <a:latin typeface="Montserrat"/>
                  <a:ea typeface="Montserrat"/>
                  <a:cs typeface="Montserrat"/>
                  <a:sym typeface="Montserrat"/>
                </a:rPr>
                <a:t>04</a:t>
              </a:r>
              <a:endParaRPr b="1" i="0" sz="2400" u="none" cap="none" strike="noStrike">
                <a:solidFill>
                  <a:srgbClr val="FFFFFF"/>
                </a:solidFill>
                <a:latin typeface="Montserrat"/>
                <a:ea typeface="Montserrat"/>
                <a:cs typeface="Montserrat"/>
                <a:sym typeface="Montserrat"/>
              </a:endParaRPr>
            </a:p>
          </p:txBody>
        </p:sp>
      </p:grpSp>
      <p:sp>
        <p:nvSpPr>
          <p:cNvPr id="286" name="Google Shape;286;p43"/>
          <p:cNvSpPr/>
          <p:nvPr/>
        </p:nvSpPr>
        <p:spPr>
          <a:xfrm>
            <a:off x="658350" y="3076086"/>
            <a:ext cx="1280700" cy="1207200"/>
          </a:xfrm>
          <a:custGeom>
            <a:rect b="b" l="l" r="r" t="t"/>
            <a:pathLst>
              <a:path extrusionOk="0" h="120000" w="120000">
                <a:moveTo>
                  <a:pt x="115551" y="60728"/>
                </a:moveTo>
                <a:lnTo>
                  <a:pt x="120000" y="60786"/>
                </a:lnTo>
                <a:cubicBezTo>
                  <a:pt x="119899" y="68429"/>
                  <a:pt x="118373" y="75723"/>
                  <a:pt x="115551" y="82365"/>
                </a:cubicBezTo>
                <a:close/>
                <a:moveTo>
                  <a:pt x="58393" y="21"/>
                </a:moveTo>
                <a:cubicBezTo>
                  <a:pt x="91208" y="-858"/>
                  <a:pt x="118639" y="24793"/>
                  <a:pt x="119956" y="57592"/>
                </a:cubicBezTo>
                <a:lnTo>
                  <a:pt x="101140" y="58348"/>
                </a:lnTo>
                <a:cubicBezTo>
                  <a:pt x="100236" y="35842"/>
                  <a:pt x="81414" y="18241"/>
                  <a:pt x="58898" y="18845"/>
                </a:cubicBezTo>
                <a:cubicBezTo>
                  <a:pt x="36381" y="19449"/>
                  <a:pt x="18530" y="38035"/>
                  <a:pt x="18834" y="60556"/>
                </a:cubicBezTo>
                <a:cubicBezTo>
                  <a:pt x="19139" y="83078"/>
                  <a:pt x="37486" y="101174"/>
                  <a:pt x="60010" y="101169"/>
                </a:cubicBezTo>
                <a:cubicBezTo>
                  <a:pt x="76239" y="101166"/>
                  <a:pt x="90295" y="91768"/>
                  <a:pt x="96872" y="78030"/>
                </a:cubicBezTo>
                <a:lnTo>
                  <a:pt x="96872" y="107008"/>
                </a:lnTo>
                <a:cubicBezTo>
                  <a:pt x="86832" y="115223"/>
                  <a:pt x="73975" y="119997"/>
                  <a:pt x="60014" y="120000"/>
                </a:cubicBezTo>
                <a:cubicBezTo>
                  <a:pt x="27187" y="120006"/>
                  <a:pt x="449" y="93633"/>
                  <a:pt x="5" y="60810"/>
                </a:cubicBezTo>
                <a:cubicBezTo>
                  <a:pt x="-438" y="27988"/>
                  <a:pt x="25578" y="902"/>
                  <a:pt x="58393" y="21"/>
                </a:cubicBezTo>
                <a:close/>
              </a:path>
            </a:pathLst>
          </a:custGeom>
          <a:solidFill>
            <a:srgbClr val="CCCCCC"/>
          </a:solidFill>
          <a:ln cap="flat" cmpd="sng" w="9525">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287" name="Google Shape;287;p43"/>
          <p:cNvSpPr/>
          <p:nvPr/>
        </p:nvSpPr>
        <p:spPr>
          <a:xfrm>
            <a:off x="1739704" y="2499081"/>
            <a:ext cx="199500" cy="1031400"/>
          </a:xfrm>
          <a:custGeom>
            <a:rect b="b" l="l" r="r" t="t"/>
            <a:pathLst>
              <a:path extrusionOk="0" h="120000" w="120000">
                <a:moveTo>
                  <a:pt x="0" y="0"/>
                </a:moveTo>
                <a:lnTo>
                  <a:pt x="120000" y="0"/>
                </a:lnTo>
                <a:cubicBezTo>
                  <a:pt x="119590" y="40000"/>
                  <a:pt x="119181" y="79999"/>
                  <a:pt x="118771" y="120000"/>
                </a:cubicBezTo>
                <a:cubicBezTo>
                  <a:pt x="113579" y="101504"/>
                  <a:pt x="68822" y="89667"/>
                  <a:pt x="0" y="77816"/>
                </a:cubicBezTo>
                <a:lnTo>
                  <a:pt x="0" y="0"/>
                </a:lnTo>
                <a:close/>
              </a:path>
            </a:pathLst>
          </a:custGeom>
          <a:solidFill>
            <a:srgbClr val="CCCCCC"/>
          </a:solidFill>
          <a:ln cap="flat" cmpd="sng" w="9525">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288" name="Google Shape;288;p43"/>
          <p:cNvSpPr/>
          <p:nvPr/>
        </p:nvSpPr>
        <p:spPr>
          <a:xfrm>
            <a:off x="1469159" y="1369339"/>
            <a:ext cx="765000" cy="1112100"/>
          </a:xfrm>
          <a:custGeom>
            <a:rect b="b" l="l" r="r" t="t"/>
            <a:pathLst>
              <a:path extrusionOk="0" h="120000" w="120000">
                <a:moveTo>
                  <a:pt x="39016" y="112305"/>
                </a:moveTo>
                <a:lnTo>
                  <a:pt x="81770" y="112305"/>
                </a:lnTo>
                <a:cubicBezTo>
                  <a:pt x="81076" y="113917"/>
                  <a:pt x="80562" y="115484"/>
                  <a:pt x="80117" y="116981"/>
                </a:cubicBezTo>
                <a:lnTo>
                  <a:pt x="40491" y="116931"/>
                </a:lnTo>
                <a:close/>
                <a:moveTo>
                  <a:pt x="60000" y="21813"/>
                </a:moveTo>
                <a:cubicBezTo>
                  <a:pt x="66254" y="21813"/>
                  <a:pt x="71325" y="25099"/>
                  <a:pt x="71325" y="29153"/>
                </a:cubicBezTo>
                <a:cubicBezTo>
                  <a:pt x="71325" y="33208"/>
                  <a:pt x="66254" y="36494"/>
                  <a:pt x="60000" y="36494"/>
                </a:cubicBezTo>
                <a:cubicBezTo>
                  <a:pt x="53745" y="36494"/>
                  <a:pt x="48674" y="33208"/>
                  <a:pt x="48674" y="29153"/>
                </a:cubicBezTo>
                <a:cubicBezTo>
                  <a:pt x="48674" y="25099"/>
                  <a:pt x="53745" y="21813"/>
                  <a:pt x="60000" y="21813"/>
                </a:cubicBezTo>
                <a:close/>
                <a:moveTo>
                  <a:pt x="60000" y="14472"/>
                </a:moveTo>
                <a:cubicBezTo>
                  <a:pt x="47490" y="14472"/>
                  <a:pt x="37348" y="21045"/>
                  <a:pt x="37348" y="29153"/>
                </a:cubicBezTo>
                <a:cubicBezTo>
                  <a:pt x="37348" y="37262"/>
                  <a:pt x="47490" y="43835"/>
                  <a:pt x="60000" y="43835"/>
                </a:cubicBezTo>
                <a:cubicBezTo>
                  <a:pt x="72509" y="43835"/>
                  <a:pt x="82651" y="37262"/>
                  <a:pt x="82651" y="29153"/>
                </a:cubicBezTo>
                <a:cubicBezTo>
                  <a:pt x="82651" y="21045"/>
                  <a:pt x="72509" y="14472"/>
                  <a:pt x="60000" y="14472"/>
                </a:cubicBezTo>
                <a:close/>
                <a:moveTo>
                  <a:pt x="32392" y="0"/>
                </a:moveTo>
                <a:cubicBezTo>
                  <a:pt x="49580" y="6276"/>
                  <a:pt x="70533" y="6361"/>
                  <a:pt x="87825" y="227"/>
                </a:cubicBezTo>
                <a:cubicBezTo>
                  <a:pt x="106520" y="26870"/>
                  <a:pt x="101630" y="55853"/>
                  <a:pt x="93386" y="80236"/>
                </a:cubicBezTo>
                <a:lnTo>
                  <a:pt x="120000" y="96787"/>
                </a:lnTo>
                <a:lnTo>
                  <a:pt x="115644" y="119136"/>
                </a:lnTo>
                <a:lnTo>
                  <a:pt x="84320" y="105096"/>
                </a:lnTo>
                <a:lnTo>
                  <a:pt x="83089" y="108576"/>
                </a:lnTo>
                <a:lnTo>
                  <a:pt x="37682" y="108576"/>
                </a:lnTo>
                <a:cubicBezTo>
                  <a:pt x="37344" y="107593"/>
                  <a:pt x="36965" y="106588"/>
                  <a:pt x="36573" y="105560"/>
                </a:cubicBezTo>
                <a:lnTo>
                  <a:pt x="4355" y="120000"/>
                </a:lnTo>
                <a:lnTo>
                  <a:pt x="0" y="97651"/>
                </a:lnTo>
                <a:lnTo>
                  <a:pt x="26858" y="80948"/>
                </a:lnTo>
                <a:lnTo>
                  <a:pt x="26933" y="81102"/>
                </a:lnTo>
                <a:lnTo>
                  <a:pt x="27386" y="80145"/>
                </a:lnTo>
                <a:cubicBezTo>
                  <a:pt x="19373" y="55834"/>
                  <a:pt x="14457" y="26421"/>
                  <a:pt x="32392" y="0"/>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Montserrat"/>
              <a:ea typeface="Montserrat"/>
              <a:cs typeface="Montserrat"/>
              <a:sym typeface="Montserrat"/>
            </a:endParaRPr>
          </a:p>
        </p:txBody>
      </p:sp>
      <p:sp>
        <p:nvSpPr>
          <p:cNvPr id="289" name="Google Shape;289;p43"/>
          <p:cNvSpPr/>
          <p:nvPr/>
        </p:nvSpPr>
        <p:spPr>
          <a:xfrm>
            <a:off x="1739704" y="3631354"/>
            <a:ext cx="199500" cy="2420100"/>
          </a:xfrm>
          <a:prstGeom prst="rect">
            <a:avLst/>
          </a:prstGeom>
          <a:solidFill>
            <a:srgbClr val="CCCCCC"/>
          </a:solidFill>
          <a:ln cap="flat" cmpd="sng" w="9525">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290" name="Google Shape;290;p43"/>
          <p:cNvSpPr/>
          <p:nvPr/>
        </p:nvSpPr>
        <p:spPr>
          <a:xfrm>
            <a:off x="1694611" y="1139475"/>
            <a:ext cx="313800" cy="243000"/>
          </a:xfrm>
          <a:custGeom>
            <a:rect b="b" l="l" r="r" t="t"/>
            <a:pathLst>
              <a:path extrusionOk="0" h="120000" w="120000">
                <a:moveTo>
                  <a:pt x="59272" y="0"/>
                </a:moveTo>
                <a:cubicBezTo>
                  <a:pt x="85419" y="32159"/>
                  <a:pt x="105352" y="66120"/>
                  <a:pt x="120000" y="101283"/>
                </a:cubicBezTo>
                <a:cubicBezTo>
                  <a:pt x="82642" y="126647"/>
                  <a:pt x="37113" y="126193"/>
                  <a:pt x="0" y="100157"/>
                </a:cubicBezTo>
                <a:cubicBezTo>
                  <a:pt x="14227" y="65031"/>
                  <a:pt x="33664" y="31387"/>
                  <a:pt x="59272" y="0"/>
                </a:cubicBezTo>
                <a:close/>
              </a:path>
            </a:pathLst>
          </a:custGeom>
          <a:solidFill>
            <a:srgbClr val="ED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Montserrat"/>
              <a:ea typeface="Montserrat"/>
              <a:cs typeface="Montserrat"/>
              <a:sym typeface="Montserrat"/>
            </a:endParaRPr>
          </a:p>
        </p:txBody>
      </p:sp>
      <p:grpSp>
        <p:nvGrpSpPr>
          <p:cNvPr id="291" name="Google Shape;291;p43"/>
          <p:cNvGrpSpPr/>
          <p:nvPr/>
        </p:nvGrpSpPr>
        <p:grpSpPr>
          <a:xfrm>
            <a:off x="2982683" y="1186798"/>
            <a:ext cx="7241489" cy="1002477"/>
            <a:chOff x="2982599" y="2025006"/>
            <a:chExt cx="6620487" cy="1002477"/>
          </a:xfrm>
        </p:grpSpPr>
        <p:sp>
          <p:nvSpPr>
            <p:cNvPr id="292" name="Google Shape;292;p43"/>
            <p:cNvSpPr/>
            <p:nvPr/>
          </p:nvSpPr>
          <p:spPr>
            <a:xfrm rot="-5400000">
              <a:off x="2983349" y="2024256"/>
              <a:ext cx="1000200" cy="1001700"/>
            </a:xfrm>
            <a:prstGeom prst="chevron">
              <a:avLst>
                <a:gd fmla="val 33915"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293" name="Google Shape;293;p43"/>
            <p:cNvSpPr txBox="1"/>
            <p:nvPr/>
          </p:nvSpPr>
          <p:spPr>
            <a:xfrm>
              <a:off x="3133084" y="2162012"/>
              <a:ext cx="700800" cy="55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ZA" sz="2400" u="none" cap="none" strike="noStrike">
                  <a:solidFill>
                    <a:srgbClr val="FFFFFF"/>
                  </a:solidFill>
                  <a:latin typeface="Montserrat"/>
                  <a:ea typeface="Montserrat"/>
                  <a:cs typeface="Montserrat"/>
                  <a:sym typeface="Montserrat"/>
                </a:rPr>
                <a:t>01</a:t>
              </a:r>
              <a:endParaRPr b="1" i="0" sz="2400" u="none" cap="none" strike="noStrike">
                <a:solidFill>
                  <a:srgbClr val="FFFFFF"/>
                </a:solidFill>
                <a:latin typeface="Montserrat"/>
                <a:ea typeface="Montserrat"/>
                <a:cs typeface="Montserrat"/>
                <a:sym typeface="Montserrat"/>
              </a:endParaRPr>
            </a:p>
          </p:txBody>
        </p:sp>
        <p:sp>
          <p:nvSpPr>
            <p:cNvPr id="294" name="Google Shape;294;p43"/>
            <p:cNvSpPr/>
            <p:nvPr/>
          </p:nvSpPr>
          <p:spPr>
            <a:xfrm>
              <a:off x="4171886" y="2212383"/>
              <a:ext cx="5431200" cy="8151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i="0" lang="en-ZA" sz="1800" u="none" cap="none" strike="noStrike">
                  <a:solidFill>
                    <a:srgbClr val="595959"/>
                  </a:solidFill>
                  <a:latin typeface="Montserrat"/>
                  <a:ea typeface="Montserrat"/>
                  <a:cs typeface="Montserrat"/>
                  <a:sym typeface="Montserrat"/>
                </a:rPr>
                <a:t>Problem Introduction</a:t>
              </a:r>
              <a:endParaRPr i="0" sz="1800" u="none" cap="none" strike="noStrike">
                <a:solidFill>
                  <a:srgbClr val="595959"/>
                </a:solidFill>
                <a:latin typeface="Montserrat"/>
                <a:ea typeface="Montserrat"/>
                <a:cs typeface="Montserrat"/>
                <a:sym typeface="Montserrat"/>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4"/>
          <p:cNvSpPr txBox="1"/>
          <p:nvPr>
            <p:ph idx="4294967295" type="body"/>
          </p:nvPr>
        </p:nvSpPr>
        <p:spPr>
          <a:xfrm>
            <a:off x="862231" y="6322956"/>
            <a:ext cx="6732000" cy="360000"/>
          </a:xfrm>
          <a:prstGeom prst="rect">
            <a:avLst/>
          </a:prstGeom>
          <a:noFill/>
          <a:ln>
            <a:noFill/>
          </a:ln>
        </p:spPr>
        <p:txBody>
          <a:bodyPr anchorCtr="0" anchor="ctr" bIns="45700" lIns="91425" spcFirstLastPara="1" rIns="91425" wrap="square" tIns="45700">
            <a:noAutofit/>
          </a:bodyPr>
          <a:lstStyle/>
          <a:p>
            <a:pPr indent="0" lvl="0" marL="0" rtl="0" algn="l">
              <a:lnSpc>
                <a:spcPct val="130000"/>
              </a:lnSpc>
              <a:spcBef>
                <a:spcPts val="300"/>
              </a:spcBef>
              <a:spcAft>
                <a:spcPts val="0"/>
              </a:spcAft>
              <a:buClr>
                <a:schemeClr val="dk1"/>
              </a:buClr>
              <a:buSzPts val="900"/>
              <a:buFont typeface="Arial"/>
              <a:buNone/>
            </a:pPr>
            <a:r>
              <a:rPr lang="en-ZA" sz="900">
                <a:latin typeface="Montserrat"/>
                <a:ea typeface="Montserrat"/>
                <a:cs typeface="Montserrat"/>
                <a:sym typeface="Montserrat"/>
              </a:rPr>
              <a:t>© Explore Data Science Academy</a:t>
            </a:r>
            <a:endParaRPr/>
          </a:p>
        </p:txBody>
      </p:sp>
      <p:sp>
        <p:nvSpPr>
          <p:cNvPr id="300" name="Google Shape;300;p44"/>
          <p:cNvSpPr txBox="1"/>
          <p:nvPr>
            <p:ph type="title"/>
          </p:nvPr>
        </p:nvSpPr>
        <p:spPr>
          <a:xfrm>
            <a:off x="300784" y="158637"/>
            <a:ext cx="11565900" cy="820200"/>
          </a:xfrm>
          <a:prstGeom prst="rect">
            <a:avLst/>
          </a:prstGeom>
          <a:noFill/>
          <a:ln>
            <a:noFill/>
          </a:ln>
        </p:spPr>
        <p:txBody>
          <a:bodyPr anchorCtr="0" anchor="ctr" bIns="50400" lIns="100800" spcFirstLastPara="1" rIns="100800" wrap="square" tIns="50400">
            <a:noAutofit/>
          </a:bodyPr>
          <a:lstStyle/>
          <a:p>
            <a:pPr indent="0" lvl="0" marL="0" rtl="0" algn="l">
              <a:lnSpc>
                <a:spcPct val="100000"/>
              </a:lnSpc>
              <a:spcBef>
                <a:spcPts val="0"/>
              </a:spcBef>
              <a:spcAft>
                <a:spcPts val="0"/>
              </a:spcAft>
              <a:buSzPts val="1800"/>
              <a:buNone/>
            </a:pPr>
            <a:r>
              <a:rPr lang="en-ZA" sz="2400"/>
              <a:t>Connecting to the Data</a:t>
            </a:r>
            <a:endParaRPr sz="2400"/>
          </a:p>
        </p:txBody>
      </p:sp>
      <p:sp>
        <p:nvSpPr>
          <p:cNvPr id="301" name="Google Shape;301;p44"/>
          <p:cNvSpPr txBox="1"/>
          <p:nvPr/>
        </p:nvSpPr>
        <p:spPr>
          <a:xfrm>
            <a:off x="300775" y="999850"/>
            <a:ext cx="11565900" cy="54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50"/>
              <a:buFont typeface="Arial"/>
              <a:buNone/>
            </a:pPr>
            <a:r>
              <a:rPr i="0" lang="en-ZA" sz="1550" u="none" cap="none" strike="noStrike">
                <a:solidFill>
                  <a:srgbClr val="202122"/>
                </a:solidFill>
                <a:highlight>
                  <a:srgbClr val="FFFFFF"/>
                </a:highlight>
                <a:latin typeface="Montserrat"/>
                <a:ea typeface="Montserrat"/>
                <a:cs typeface="Montserrat"/>
                <a:sym typeface="Montserrat"/>
              </a:rPr>
              <a:t>In this predict we will be using XLSX and CSV files to source the data. </a:t>
            </a:r>
            <a:endParaRPr i="0" sz="1550" u="none" cap="none" strike="noStrike">
              <a:solidFill>
                <a:srgbClr val="202122"/>
              </a:solidFill>
              <a:highlight>
                <a:srgbClr val="FFFFFF"/>
              </a:highlight>
              <a:latin typeface="Montserrat"/>
              <a:ea typeface="Montserrat"/>
              <a:cs typeface="Montserrat"/>
              <a:sym typeface="Montserrat"/>
            </a:endParaRPr>
          </a:p>
        </p:txBody>
      </p:sp>
      <p:sp>
        <p:nvSpPr>
          <p:cNvPr id="302" name="Google Shape;302;p44"/>
          <p:cNvSpPr/>
          <p:nvPr/>
        </p:nvSpPr>
        <p:spPr>
          <a:xfrm>
            <a:off x="1025379" y="2160765"/>
            <a:ext cx="4638600" cy="483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3" name="Google Shape;303;p44"/>
          <p:cNvSpPr/>
          <p:nvPr/>
        </p:nvSpPr>
        <p:spPr>
          <a:xfrm>
            <a:off x="755666" y="1928800"/>
            <a:ext cx="540000" cy="540000"/>
          </a:xfrm>
          <a:prstGeom prst="ellipse">
            <a:avLst/>
          </a:prstGeom>
          <a:solidFill>
            <a:schemeClr val="dk2"/>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4" name="Google Shape;304;p44"/>
          <p:cNvSpPr/>
          <p:nvPr/>
        </p:nvSpPr>
        <p:spPr>
          <a:xfrm>
            <a:off x="2996043" y="1928800"/>
            <a:ext cx="540000" cy="540000"/>
          </a:xfrm>
          <a:prstGeom prst="ellipse">
            <a:avLst/>
          </a:prstGeom>
          <a:solidFill>
            <a:schemeClr val="accent2"/>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5" name="Google Shape;305;p44"/>
          <p:cNvSpPr/>
          <p:nvPr/>
        </p:nvSpPr>
        <p:spPr>
          <a:xfrm>
            <a:off x="5236420" y="1928800"/>
            <a:ext cx="540000" cy="540000"/>
          </a:xfrm>
          <a:prstGeom prst="ellipse">
            <a:avLst/>
          </a:prstGeom>
          <a:solidFill>
            <a:schemeClr val="accent5"/>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06" name="Google Shape;306;p44"/>
          <p:cNvGrpSpPr/>
          <p:nvPr/>
        </p:nvGrpSpPr>
        <p:grpSpPr>
          <a:xfrm>
            <a:off x="300767" y="2734829"/>
            <a:ext cx="1781403" cy="2699917"/>
            <a:chOff x="2113658" y="4283314"/>
            <a:chExt cx="3647426" cy="912350"/>
          </a:xfrm>
        </p:grpSpPr>
        <p:sp>
          <p:nvSpPr>
            <p:cNvPr id="307" name="Google Shape;307;p44"/>
            <p:cNvSpPr txBox="1"/>
            <p:nvPr/>
          </p:nvSpPr>
          <p:spPr>
            <a:xfrm>
              <a:off x="2113684" y="4495164"/>
              <a:ext cx="3647400" cy="700500"/>
            </a:xfrm>
            <a:prstGeom prst="rect">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i="0" lang="en-ZA" sz="1200" u="none" cap="none" strike="noStrike">
                  <a:solidFill>
                    <a:srgbClr val="3F3F3F"/>
                  </a:solidFill>
                  <a:latin typeface="Montserrat"/>
                  <a:ea typeface="Montserrat"/>
                  <a:cs typeface="Montserrat"/>
                  <a:sym typeface="Montserrat"/>
                </a:rPr>
                <a:t>Download and unzip the file containing the XLSX and CSV files</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 </a:t>
              </a:r>
              <a:endParaRPr i="0" sz="1200" u="none" cap="none" strike="noStrike">
                <a:solidFill>
                  <a:srgbClr val="3F3F3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200"/>
                <a:buFont typeface="Arial"/>
                <a:buNone/>
              </a:pPr>
              <a:r>
                <a:t/>
              </a:r>
              <a:endParaRPr i="0" sz="1200" u="none" cap="none" strike="noStrike">
                <a:solidFill>
                  <a:srgbClr val="3F3F3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200"/>
                <a:buFont typeface="Arial"/>
                <a:buNone/>
              </a:pPr>
              <a:r>
                <a:rPr i="0" lang="en-ZA" sz="1200" u="none" cap="none" strike="noStrike">
                  <a:solidFill>
                    <a:srgbClr val="3F3F3F"/>
                  </a:solidFill>
                  <a:latin typeface="Montserrat"/>
                  <a:ea typeface="Montserrat"/>
                  <a:cs typeface="Montserrat"/>
                  <a:sym typeface="Montserrat"/>
                </a:rPr>
                <a:t>Eskom-Data-Power-BI-Predict.zip  </a:t>
              </a:r>
              <a:endParaRPr i="0" sz="1200" u="none" cap="none" strike="noStrike">
                <a:solidFill>
                  <a:srgbClr val="3F3F3F"/>
                </a:solidFill>
                <a:latin typeface="Montserrat"/>
                <a:ea typeface="Montserrat"/>
                <a:cs typeface="Montserrat"/>
                <a:sym typeface="Montserrat"/>
              </a:endParaRPr>
            </a:p>
          </p:txBody>
        </p:sp>
        <p:sp>
          <p:nvSpPr>
            <p:cNvPr id="308" name="Google Shape;308;p44"/>
            <p:cNvSpPr txBox="1"/>
            <p:nvPr/>
          </p:nvSpPr>
          <p:spPr>
            <a:xfrm>
              <a:off x="2113658" y="4283314"/>
              <a:ext cx="36474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ZA" sz="1600" u="none" cap="none" strike="noStrike">
                  <a:solidFill>
                    <a:srgbClr val="242852"/>
                  </a:solidFill>
                  <a:latin typeface="Montserrat"/>
                  <a:ea typeface="Montserrat"/>
                  <a:cs typeface="Montserrat"/>
                  <a:sym typeface="Montserrat"/>
                </a:rPr>
                <a:t>Step 1</a:t>
              </a:r>
              <a:endParaRPr b="1" i="0" sz="1600" u="none" cap="none" strike="noStrike">
                <a:solidFill>
                  <a:srgbClr val="242852"/>
                </a:solidFill>
                <a:latin typeface="Montserrat"/>
                <a:ea typeface="Montserrat"/>
                <a:cs typeface="Montserrat"/>
                <a:sym typeface="Montserrat"/>
              </a:endParaRPr>
            </a:p>
          </p:txBody>
        </p:sp>
      </p:grpSp>
      <p:grpSp>
        <p:nvGrpSpPr>
          <p:cNvPr id="309" name="Google Shape;309;p44"/>
          <p:cNvGrpSpPr/>
          <p:nvPr/>
        </p:nvGrpSpPr>
        <p:grpSpPr>
          <a:xfrm>
            <a:off x="2281297" y="2734733"/>
            <a:ext cx="2080920" cy="2699921"/>
            <a:chOff x="1877323" y="4283314"/>
            <a:chExt cx="4344300" cy="912351"/>
          </a:xfrm>
        </p:grpSpPr>
        <p:sp>
          <p:nvSpPr>
            <p:cNvPr id="310" name="Google Shape;310;p44"/>
            <p:cNvSpPr txBox="1"/>
            <p:nvPr/>
          </p:nvSpPr>
          <p:spPr>
            <a:xfrm>
              <a:off x="1877323" y="4495165"/>
              <a:ext cx="4344300" cy="700500"/>
            </a:xfrm>
            <a:prstGeom prst="rect">
              <a:avLst/>
            </a:pr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i="0" lang="en-ZA" sz="1200" u="none" cap="none" strike="noStrike">
                  <a:solidFill>
                    <a:srgbClr val="3F3F3F"/>
                  </a:solidFill>
                  <a:latin typeface="Montserrat"/>
                  <a:ea typeface="Montserrat"/>
                  <a:cs typeface="Montserrat"/>
                  <a:sym typeface="Montserrat"/>
                </a:rPr>
                <a:t>Download the Power BI file -</a:t>
              </a:r>
              <a:endParaRPr i="0" sz="1200" u="none" cap="none" strike="noStrike">
                <a:solidFill>
                  <a:srgbClr val="3F3F3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200"/>
                <a:buFont typeface="Arial"/>
                <a:buNone/>
              </a:pPr>
              <a:r>
                <a:t/>
              </a:r>
              <a:endParaRPr i="0" sz="1200" u="none" cap="none" strike="noStrike">
                <a:solidFill>
                  <a:srgbClr val="3F3F3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200"/>
                <a:buFont typeface="Arial"/>
                <a:buNone/>
              </a:pPr>
              <a:r>
                <a:rPr i="0" lang="en-ZA" sz="1200" u="none" cap="none" strike="noStrike">
                  <a:solidFill>
                    <a:srgbClr val="3F3F3F"/>
                  </a:solidFill>
                  <a:latin typeface="Montserrat"/>
                  <a:ea typeface="Montserrat"/>
                  <a:cs typeface="Montserrat"/>
                  <a:sym typeface="Montserrat"/>
                </a:rPr>
                <a:t>Eskom-Visualisation4DS-student-</a:t>
              </a:r>
              <a:r>
                <a:rPr lang="en-ZA" sz="1200">
                  <a:solidFill>
                    <a:srgbClr val="3F3F3F"/>
                  </a:solidFill>
                  <a:latin typeface="Montserrat"/>
                  <a:ea typeface="Montserrat"/>
                  <a:cs typeface="Montserrat"/>
                  <a:sym typeface="Montserrat"/>
                </a:rPr>
                <a:t>version</a:t>
              </a:r>
              <a:r>
                <a:rPr i="0" lang="en-ZA" sz="1200" u="none" cap="none" strike="noStrike">
                  <a:solidFill>
                    <a:srgbClr val="3F3F3F"/>
                  </a:solidFill>
                  <a:latin typeface="Montserrat"/>
                  <a:ea typeface="Montserrat"/>
                  <a:cs typeface="Montserrat"/>
                  <a:sym typeface="Montserrat"/>
                </a:rPr>
                <a:t>.pbix  containing the broken ‘dashboard’.  </a:t>
              </a:r>
              <a:endParaRPr i="0" sz="1200" u="none" cap="none" strike="noStrike">
                <a:solidFill>
                  <a:srgbClr val="3F3F3F"/>
                </a:solidFill>
                <a:latin typeface="Montserrat"/>
                <a:ea typeface="Montserrat"/>
                <a:cs typeface="Montserrat"/>
                <a:sym typeface="Montserrat"/>
              </a:endParaRPr>
            </a:p>
          </p:txBody>
        </p:sp>
        <p:sp>
          <p:nvSpPr>
            <p:cNvPr id="311" name="Google Shape;311;p44"/>
            <p:cNvSpPr txBox="1"/>
            <p:nvPr/>
          </p:nvSpPr>
          <p:spPr>
            <a:xfrm>
              <a:off x="2109457" y="4283314"/>
              <a:ext cx="36474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ZA" sz="1600" u="none" cap="none" strike="noStrike">
                  <a:solidFill>
                    <a:srgbClr val="629DD1"/>
                  </a:solidFill>
                  <a:latin typeface="Montserrat"/>
                  <a:ea typeface="Montserrat"/>
                  <a:cs typeface="Montserrat"/>
                  <a:sym typeface="Montserrat"/>
                </a:rPr>
                <a:t>Step 2</a:t>
              </a:r>
              <a:endParaRPr b="1" i="0" sz="1600" u="none" cap="none" strike="noStrike">
                <a:solidFill>
                  <a:srgbClr val="629DD1"/>
                </a:solidFill>
                <a:latin typeface="Montserrat"/>
                <a:ea typeface="Montserrat"/>
                <a:cs typeface="Montserrat"/>
                <a:sym typeface="Montserrat"/>
              </a:endParaRPr>
            </a:p>
          </p:txBody>
        </p:sp>
      </p:grpSp>
      <p:grpSp>
        <p:nvGrpSpPr>
          <p:cNvPr id="312" name="Google Shape;312;p44"/>
          <p:cNvGrpSpPr/>
          <p:nvPr/>
        </p:nvGrpSpPr>
        <p:grpSpPr>
          <a:xfrm>
            <a:off x="4533530" y="2734914"/>
            <a:ext cx="1697868" cy="2699917"/>
            <a:chOff x="2113658" y="4283314"/>
            <a:chExt cx="3647406" cy="912350"/>
          </a:xfrm>
        </p:grpSpPr>
        <p:sp>
          <p:nvSpPr>
            <p:cNvPr id="313" name="Google Shape;313;p44"/>
            <p:cNvSpPr txBox="1"/>
            <p:nvPr/>
          </p:nvSpPr>
          <p:spPr>
            <a:xfrm>
              <a:off x="2113664" y="4495164"/>
              <a:ext cx="3647400" cy="700500"/>
            </a:xfrm>
            <a:prstGeom prst="rect">
              <a:avLst/>
            </a:pr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i="0" lang="en-ZA" sz="1200" u="none" cap="none" strike="noStrike">
                  <a:solidFill>
                    <a:srgbClr val="3F3F3F"/>
                  </a:solidFill>
                  <a:latin typeface="Montserrat"/>
                  <a:ea typeface="Montserrat"/>
                  <a:cs typeface="Montserrat"/>
                  <a:sym typeface="Montserrat"/>
                </a:rPr>
                <a:t>Change the data source directory for each file in the Eskom-Data-Power-BI-Predict </a:t>
              </a:r>
              <a:endParaRPr i="0" sz="1200" u="none" cap="none" strike="noStrike">
                <a:solidFill>
                  <a:srgbClr val="3F3F3F"/>
                </a:solidFill>
                <a:latin typeface="Montserrat"/>
                <a:ea typeface="Montserrat"/>
                <a:cs typeface="Montserrat"/>
                <a:sym typeface="Montserrat"/>
              </a:endParaRPr>
            </a:p>
          </p:txBody>
        </p:sp>
        <p:sp>
          <p:nvSpPr>
            <p:cNvPr id="314" name="Google Shape;314;p44"/>
            <p:cNvSpPr txBox="1"/>
            <p:nvPr/>
          </p:nvSpPr>
          <p:spPr>
            <a:xfrm>
              <a:off x="2113658" y="4283314"/>
              <a:ext cx="36474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ZA" sz="1600" u="none" cap="none" strike="noStrike">
                  <a:solidFill>
                    <a:srgbClr val="5AA2AE"/>
                  </a:solidFill>
                  <a:latin typeface="Montserrat"/>
                  <a:ea typeface="Montserrat"/>
                  <a:cs typeface="Montserrat"/>
                  <a:sym typeface="Montserrat"/>
                </a:rPr>
                <a:t>Step 3</a:t>
              </a:r>
              <a:endParaRPr b="1" i="0" sz="1600" u="none" cap="none" strike="noStrike">
                <a:solidFill>
                  <a:srgbClr val="5AA2AE"/>
                </a:solidFill>
                <a:latin typeface="Montserrat"/>
                <a:ea typeface="Montserrat"/>
                <a:cs typeface="Montserrat"/>
                <a:sym typeface="Montserrat"/>
              </a:endParaRPr>
            </a:p>
          </p:txBody>
        </p:sp>
      </p:grpSp>
      <p:sp>
        <p:nvSpPr>
          <p:cNvPr id="315" name="Google Shape;315;p44"/>
          <p:cNvSpPr/>
          <p:nvPr/>
        </p:nvSpPr>
        <p:spPr>
          <a:xfrm rot="5400000">
            <a:off x="4548450" y="3518575"/>
            <a:ext cx="4154100" cy="483300"/>
          </a:xfrm>
          <a:prstGeom prst="triangle">
            <a:avLst>
              <a:gd fmla="val 5079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6" name="Google Shape;316;p44"/>
          <p:cNvGrpSpPr/>
          <p:nvPr/>
        </p:nvGrpSpPr>
        <p:grpSpPr>
          <a:xfrm>
            <a:off x="8414824" y="1518050"/>
            <a:ext cx="1924700" cy="1361500"/>
            <a:chOff x="6822175" y="1518050"/>
            <a:chExt cx="1924700" cy="1361500"/>
          </a:xfrm>
        </p:grpSpPr>
        <p:pic>
          <p:nvPicPr>
            <p:cNvPr id="317" name="Google Shape;317;p44"/>
            <p:cNvPicPr preferRelativeResize="0"/>
            <p:nvPr/>
          </p:nvPicPr>
          <p:blipFill rotWithShape="1">
            <a:blip r:embed="rId3">
              <a:alphaModFix/>
            </a:blip>
            <a:srcRect b="0" l="0" r="0" t="0"/>
            <a:stretch/>
          </p:blipFill>
          <p:spPr>
            <a:xfrm>
              <a:off x="6822175" y="1518050"/>
              <a:ext cx="1924700" cy="1361500"/>
            </a:xfrm>
            <a:prstGeom prst="rect">
              <a:avLst/>
            </a:prstGeom>
            <a:noFill/>
            <a:ln cap="flat" cmpd="sng" w="9525">
              <a:solidFill>
                <a:srgbClr val="000000"/>
              </a:solidFill>
              <a:prstDash val="solid"/>
              <a:round/>
              <a:headEnd len="sm" w="sm" type="none"/>
              <a:tailEnd len="sm" w="sm" type="none"/>
            </a:ln>
          </p:spPr>
        </p:pic>
        <p:sp>
          <p:nvSpPr>
            <p:cNvPr id="318" name="Google Shape;318;p44"/>
            <p:cNvSpPr txBox="1"/>
            <p:nvPr/>
          </p:nvSpPr>
          <p:spPr>
            <a:xfrm>
              <a:off x="7681675" y="2018800"/>
              <a:ext cx="966900" cy="218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grpSp>
      <p:pic>
        <p:nvPicPr>
          <p:cNvPr id="319" name="Google Shape;319;p44"/>
          <p:cNvPicPr preferRelativeResize="0"/>
          <p:nvPr/>
        </p:nvPicPr>
        <p:blipFill rotWithShape="1">
          <a:blip r:embed="rId4">
            <a:alphaModFix/>
          </a:blip>
          <a:srcRect b="0" l="0" r="0" t="0"/>
          <a:stretch/>
        </p:blipFill>
        <p:spPr>
          <a:xfrm>
            <a:off x="7355568" y="3122477"/>
            <a:ext cx="4043213" cy="999512"/>
          </a:xfrm>
          <a:prstGeom prst="rect">
            <a:avLst/>
          </a:prstGeom>
          <a:noFill/>
          <a:ln cap="flat" cmpd="sng" w="9525">
            <a:solidFill>
              <a:srgbClr val="000000"/>
            </a:solidFill>
            <a:prstDash val="solid"/>
            <a:round/>
            <a:headEnd len="sm" w="sm" type="none"/>
            <a:tailEnd len="sm" w="sm" type="none"/>
          </a:ln>
        </p:spPr>
      </p:pic>
      <p:pic>
        <p:nvPicPr>
          <p:cNvPr id="320" name="Google Shape;320;p44"/>
          <p:cNvPicPr preferRelativeResize="0"/>
          <p:nvPr/>
        </p:nvPicPr>
        <p:blipFill rotWithShape="1">
          <a:blip r:embed="rId5">
            <a:alphaModFix/>
          </a:blip>
          <a:srcRect b="0" l="0" r="0" t="0"/>
          <a:stretch/>
        </p:blipFill>
        <p:spPr>
          <a:xfrm>
            <a:off x="7700774" y="4364917"/>
            <a:ext cx="3352800" cy="333375"/>
          </a:xfrm>
          <a:prstGeom prst="rect">
            <a:avLst/>
          </a:prstGeom>
          <a:noFill/>
          <a:ln cap="flat" cmpd="sng" w="9525">
            <a:solidFill>
              <a:srgbClr val="000000"/>
            </a:solidFill>
            <a:prstDash val="solid"/>
            <a:round/>
            <a:headEnd len="sm" w="sm" type="none"/>
            <a:tailEnd len="sm" w="sm" type="none"/>
          </a:ln>
        </p:spPr>
      </p:pic>
      <p:sp>
        <p:nvSpPr>
          <p:cNvPr id="321" name="Google Shape;321;p44"/>
          <p:cNvSpPr txBox="1"/>
          <p:nvPr/>
        </p:nvSpPr>
        <p:spPr>
          <a:xfrm>
            <a:off x="7746200" y="4414850"/>
            <a:ext cx="997800" cy="241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322" name="Google Shape;322;p44"/>
          <p:cNvPicPr preferRelativeResize="0"/>
          <p:nvPr/>
        </p:nvPicPr>
        <p:blipFill rotWithShape="1">
          <a:blip r:embed="rId6">
            <a:alphaModFix/>
          </a:blip>
          <a:srcRect b="0" l="0" r="0" t="0"/>
          <a:stretch/>
        </p:blipFill>
        <p:spPr>
          <a:xfrm>
            <a:off x="7019550" y="4941219"/>
            <a:ext cx="4648200" cy="1123950"/>
          </a:xfrm>
          <a:prstGeom prst="rect">
            <a:avLst/>
          </a:prstGeom>
          <a:noFill/>
          <a:ln cap="flat" cmpd="sng" w="9525">
            <a:solidFill>
              <a:srgbClr val="000000"/>
            </a:solidFill>
            <a:prstDash val="solid"/>
            <a:round/>
            <a:headEnd len="sm" w="sm" type="none"/>
            <a:tailEnd len="sm" w="sm" type="none"/>
          </a:ln>
        </p:spPr>
      </p:pic>
      <p:cxnSp>
        <p:nvCxnSpPr>
          <p:cNvPr id="323" name="Google Shape;323;p44"/>
          <p:cNvCxnSpPr/>
          <p:nvPr/>
        </p:nvCxnSpPr>
        <p:spPr>
          <a:xfrm flipH="1">
            <a:off x="9376124" y="2915513"/>
            <a:ext cx="2100" cy="171000"/>
          </a:xfrm>
          <a:prstGeom prst="straightConnector1">
            <a:avLst/>
          </a:prstGeom>
          <a:noFill/>
          <a:ln cap="flat" cmpd="sng" w="9525">
            <a:solidFill>
              <a:srgbClr val="FF0000"/>
            </a:solidFill>
            <a:prstDash val="solid"/>
            <a:round/>
            <a:headEnd len="sm" w="sm" type="none"/>
            <a:tailEnd len="med" w="med" type="triangle"/>
          </a:ln>
        </p:spPr>
      </p:cxnSp>
      <p:cxnSp>
        <p:nvCxnSpPr>
          <p:cNvPr id="324" name="Google Shape;324;p44"/>
          <p:cNvCxnSpPr/>
          <p:nvPr/>
        </p:nvCxnSpPr>
        <p:spPr>
          <a:xfrm flipH="1">
            <a:off x="9376124" y="4157950"/>
            <a:ext cx="2100" cy="171000"/>
          </a:xfrm>
          <a:prstGeom prst="straightConnector1">
            <a:avLst/>
          </a:prstGeom>
          <a:noFill/>
          <a:ln cap="flat" cmpd="sng" w="9525">
            <a:solidFill>
              <a:srgbClr val="FF0000"/>
            </a:solidFill>
            <a:prstDash val="solid"/>
            <a:round/>
            <a:headEnd len="sm" w="sm" type="none"/>
            <a:tailEnd len="med" w="med" type="triangle"/>
          </a:ln>
        </p:spPr>
      </p:cxnSp>
      <p:cxnSp>
        <p:nvCxnSpPr>
          <p:cNvPr id="325" name="Google Shape;325;p44"/>
          <p:cNvCxnSpPr/>
          <p:nvPr/>
        </p:nvCxnSpPr>
        <p:spPr>
          <a:xfrm flipH="1">
            <a:off x="9376124" y="4745900"/>
            <a:ext cx="2100" cy="171000"/>
          </a:xfrm>
          <a:prstGeom prst="straightConnector1">
            <a:avLst/>
          </a:prstGeom>
          <a:noFill/>
          <a:ln cap="flat" cmpd="sng" w="9525">
            <a:solidFill>
              <a:srgbClr val="FF0000"/>
            </a:solidFill>
            <a:prstDash val="solid"/>
            <a:round/>
            <a:headEnd len="sm" w="sm" type="none"/>
            <a:tailEnd len="med" w="med" type="triangle"/>
          </a:ln>
        </p:spPr>
      </p:cxnSp>
      <p:sp>
        <p:nvSpPr>
          <p:cNvPr id="326" name="Google Shape;326;p44"/>
          <p:cNvSpPr txBox="1"/>
          <p:nvPr/>
        </p:nvSpPr>
        <p:spPr>
          <a:xfrm>
            <a:off x="7386650" y="3576650"/>
            <a:ext cx="3990900" cy="1953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327" name="Google Shape;327;p44"/>
          <p:cNvSpPr txBox="1"/>
          <p:nvPr/>
        </p:nvSpPr>
        <p:spPr>
          <a:xfrm>
            <a:off x="10958525" y="5353075"/>
            <a:ext cx="600000" cy="241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5"/>
          <p:cNvSpPr txBox="1"/>
          <p:nvPr>
            <p:ph idx="4294967295" type="body"/>
          </p:nvPr>
        </p:nvSpPr>
        <p:spPr>
          <a:xfrm>
            <a:off x="862231" y="6322956"/>
            <a:ext cx="6732000" cy="360000"/>
          </a:xfrm>
          <a:prstGeom prst="rect">
            <a:avLst/>
          </a:prstGeom>
          <a:noFill/>
          <a:ln>
            <a:noFill/>
          </a:ln>
        </p:spPr>
        <p:txBody>
          <a:bodyPr anchorCtr="0" anchor="ctr" bIns="45700" lIns="91425" spcFirstLastPara="1" rIns="91425" wrap="square" tIns="45700">
            <a:noAutofit/>
          </a:bodyPr>
          <a:lstStyle/>
          <a:p>
            <a:pPr indent="0" lvl="0" marL="0" rtl="0" algn="l">
              <a:lnSpc>
                <a:spcPct val="130000"/>
              </a:lnSpc>
              <a:spcBef>
                <a:spcPts val="300"/>
              </a:spcBef>
              <a:spcAft>
                <a:spcPts val="0"/>
              </a:spcAft>
              <a:buClr>
                <a:schemeClr val="dk1"/>
              </a:buClr>
              <a:buSzPts val="900"/>
              <a:buFont typeface="Arial"/>
              <a:buNone/>
            </a:pPr>
            <a:r>
              <a:rPr lang="en-ZA" sz="900">
                <a:latin typeface="Montserrat"/>
                <a:ea typeface="Montserrat"/>
                <a:cs typeface="Montserrat"/>
                <a:sym typeface="Montserrat"/>
              </a:rPr>
              <a:t>© Explore Data Science Academy</a:t>
            </a:r>
            <a:endParaRPr/>
          </a:p>
        </p:txBody>
      </p:sp>
      <p:sp>
        <p:nvSpPr>
          <p:cNvPr id="333" name="Google Shape;333;p45"/>
          <p:cNvSpPr txBox="1"/>
          <p:nvPr>
            <p:ph type="title"/>
          </p:nvPr>
        </p:nvSpPr>
        <p:spPr>
          <a:xfrm>
            <a:off x="300784" y="158637"/>
            <a:ext cx="11565900" cy="820200"/>
          </a:xfrm>
          <a:prstGeom prst="rect">
            <a:avLst/>
          </a:prstGeom>
          <a:noFill/>
          <a:ln>
            <a:noFill/>
          </a:ln>
        </p:spPr>
        <p:txBody>
          <a:bodyPr anchorCtr="0" anchor="ctr" bIns="50400" lIns="100800" spcFirstLastPara="1" rIns="100800" wrap="square" tIns="50400">
            <a:noAutofit/>
          </a:bodyPr>
          <a:lstStyle/>
          <a:p>
            <a:pPr indent="0" lvl="0" marL="0" rtl="0" algn="l">
              <a:lnSpc>
                <a:spcPct val="100000"/>
              </a:lnSpc>
              <a:spcBef>
                <a:spcPts val="0"/>
              </a:spcBef>
              <a:spcAft>
                <a:spcPts val="0"/>
              </a:spcAft>
              <a:buSzPts val="1800"/>
              <a:buNone/>
            </a:pPr>
            <a:r>
              <a:rPr lang="en-ZA" sz="2400"/>
              <a:t>Agenda</a:t>
            </a:r>
            <a:endParaRPr sz="2400"/>
          </a:p>
        </p:txBody>
      </p:sp>
      <p:grpSp>
        <p:nvGrpSpPr>
          <p:cNvPr id="334" name="Google Shape;334;p45"/>
          <p:cNvGrpSpPr/>
          <p:nvPr/>
        </p:nvGrpSpPr>
        <p:grpSpPr>
          <a:xfrm>
            <a:off x="2982683" y="2498017"/>
            <a:ext cx="7241490" cy="1002458"/>
            <a:chOff x="2982599" y="3056824"/>
            <a:chExt cx="6620488" cy="1002458"/>
          </a:xfrm>
        </p:grpSpPr>
        <p:sp>
          <p:nvSpPr>
            <p:cNvPr id="335" name="Google Shape;335;p45"/>
            <p:cNvSpPr/>
            <p:nvPr/>
          </p:nvSpPr>
          <p:spPr>
            <a:xfrm>
              <a:off x="4171887" y="3244182"/>
              <a:ext cx="5431200" cy="8151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i="0" lang="en-ZA" sz="1800" u="none" cap="none" strike="noStrike">
                  <a:solidFill>
                    <a:srgbClr val="595959"/>
                  </a:solidFill>
                  <a:latin typeface="Montserrat"/>
                  <a:ea typeface="Montserrat"/>
                  <a:cs typeface="Montserrat"/>
                  <a:sym typeface="Montserrat"/>
                </a:rPr>
                <a:t>Connecting to the Data</a:t>
              </a:r>
              <a:endParaRPr b="1" i="0" sz="1800" u="none" cap="none" strike="noStrike">
                <a:solidFill>
                  <a:schemeClr val="accent3"/>
                </a:solidFill>
                <a:latin typeface="Montserrat"/>
                <a:ea typeface="Montserrat"/>
                <a:cs typeface="Montserrat"/>
                <a:sym typeface="Montserrat"/>
              </a:endParaRPr>
            </a:p>
          </p:txBody>
        </p:sp>
        <p:sp>
          <p:nvSpPr>
            <p:cNvPr id="336" name="Google Shape;336;p45"/>
            <p:cNvSpPr/>
            <p:nvPr/>
          </p:nvSpPr>
          <p:spPr>
            <a:xfrm rot="-5400000">
              <a:off x="2983349" y="3056074"/>
              <a:ext cx="1000200" cy="1001700"/>
            </a:xfrm>
            <a:prstGeom prst="chevron">
              <a:avLst>
                <a:gd fmla="val 33915"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337" name="Google Shape;337;p45"/>
            <p:cNvSpPr txBox="1"/>
            <p:nvPr/>
          </p:nvSpPr>
          <p:spPr>
            <a:xfrm>
              <a:off x="3133084" y="3193830"/>
              <a:ext cx="700800" cy="55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ZA" sz="2400" u="none" cap="none" strike="noStrike">
                  <a:solidFill>
                    <a:srgbClr val="FFFFFF"/>
                  </a:solidFill>
                  <a:latin typeface="Montserrat"/>
                  <a:ea typeface="Montserrat"/>
                  <a:cs typeface="Montserrat"/>
                  <a:sym typeface="Montserrat"/>
                </a:rPr>
                <a:t>02</a:t>
              </a:r>
              <a:endParaRPr b="1" i="0" sz="2400" u="none" cap="none" strike="noStrike">
                <a:solidFill>
                  <a:srgbClr val="FFFFFF"/>
                </a:solidFill>
                <a:latin typeface="Montserrat"/>
                <a:ea typeface="Montserrat"/>
                <a:cs typeface="Montserrat"/>
                <a:sym typeface="Montserrat"/>
              </a:endParaRPr>
            </a:p>
          </p:txBody>
        </p:sp>
      </p:grpSp>
      <p:grpSp>
        <p:nvGrpSpPr>
          <p:cNvPr id="338" name="Google Shape;338;p45"/>
          <p:cNvGrpSpPr/>
          <p:nvPr/>
        </p:nvGrpSpPr>
        <p:grpSpPr>
          <a:xfrm>
            <a:off x="2982683" y="3809235"/>
            <a:ext cx="7241490" cy="1002464"/>
            <a:chOff x="2982599" y="4088642"/>
            <a:chExt cx="6620488" cy="1002464"/>
          </a:xfrm>
        </p:grpSpPr>
        <p:sp>
          <p:nvSpPr>
            <p:cNvPr id="339" name="Google Shape;339;p45"/>
            <p:cNvSpPr/>
            <p:nvPr/>
          </p:nvSpPr>
          <p:spPr>
            <a:xfrm>
              <a:off x="4171887" y="4276006"/>
              <a:ext cx="5431200" cy="8151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ZA" sz="1800" u="none" cap="none" strike="noStrike">
                  <a:solidFill>
                    <a:schemeClr val="accent3"/>
                  </a:solidFill>
                  <a:latin typeface="Montserrat"/>
                  <a:ea typeface="Montserrat"/>
                  <a:cs typeface="Montserrat"/>
                  <a:sym typeface="Montserrat"/>
                </a:rPr>
                <a:t>Sourcing Additional data and Setting Relationships</a:t>
              </a:r>
              <a:endParaRPr b="1" i="0" sz="1800" u="none" cap="none" strike="noStrike">
                <a:solidFill>
                  <a:schemeClr val="accent3"/>
                </a:solidFill>
                <a:latin typeface="Montserrat"/>
                <a:ea typeface="Montserrat"/>
                <a:cs typeface="Montserrat"/>
                <a:sym typeface="Montserrat"/>
              </a:endParaRPr>
            </a:p>
          </p:txBody>
        </p:sp>
        <p:sp>
          <p:nvSpPr>
            <p:cNvPr id="340" name="Google Shape;340;p45"/>
            <p:cNvSpPr/>
            <p:nvPr/>
          </p:nvSpPr>
          <p:spPr>
            <a:xfrm rot="-5400000">
              <a:off x="2983349" y="4087892"/>
              <a:ext cx="1000200" cy="1001700"/>
            </a:xfrm>
            <a:prstGeom prst="chevron">
              <a:avLst>
                <a:gd fmla="val 33915" name="adj"/>
              </a:avLst>
            </a:prstGeom>
            <a:solidFill>
              <a:schemeClr val="accent2"/>
            </a:solidFill>
            <a:ln cap="flat" cmpd="sng" w="9525">
              <a:solidFill>
                <a:schemeClr val="lt1">
                  <a:alpha val="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341" name="Google Shape;341;p45"/>
            <p:cNvSpPr txBox="1"/>
            <p:nvPr/>
          </p:nvSpPr>
          <p:spPr>
            <a:xfrm>
              <a:off x="3133084" y="4225648"/>
              <a:ext cx="700800" cy="55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ZA" sz="2400" u="none" cap="none" strike="noStrike">
                  <a:solidFill>
                    <a:srgbClr val="FFFFFF"/>
                  </a:solidFill>
                  <a:latin typeface="Montserrat"/>
                  <a:ea typeface="Montserrat"/>
                  <a:cs typeface="Montserrat"/>
                  <a:sym typeface="Montserrat"/>
                </a:rPr>
                <a:t>03</a:t>
              </a:r>
              <a:endParaRPr b="1" i="0" sz="2400" u="none" cap="none" strike="noStrike">
                <a:solidFill>
                  <a:srgbClr val="FFFFFF"/>
                </a:solidFill>
                <a:latin typeface="Montserrat"/>
                <a:ea typeface="Montserrat"/>
                <a:cs typeface="Montserrat"/>
                <a:sym typeface="Montserrat"/>
              </a:endParaRPr>
            </a:p>
          </p:txBody>
        </p:sp>
      </p:grpSp>
      <p:grpSp>
        <p:nvGrpSpPr>
          <p:cNvPr id="342" name="Google Shape;342;p45"/>
          <p:cNvGrpSpPr/>
          <p:nvPr/>
        </p:nvGrpSpPr>
        <p:grpSpPr>
          <a:xfrm>
            <a:off x="2982683" y="5120454"/>
            <a:ext cx="7241490" cy="1002471"/>
            <a:chOff x="2982599" y="5120460"/>
            <a:chExt cx="6620488" cy="1002471"/>
          </a:xfrm>
        </p:grpSpPr>
        <p:sp>
          <p:nvSpPr>
            <p:cNvPr id="343" name="Google Shape;343;p45"/>
            <p:cNvSpPr/>
            <p:nvPr/>
          </p:nvSpPr>
          <p:spPr>
            <a:xfrm>
              <a:off x="4171887" y="5307831"/>
              <a:ext cx="5431200" cy="8151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i="0" lang="en-ZA" sz="1800" u="none" cap="none" strike="noStrike">
                  <a:solidFill>
                    <a:srgbClr val="595959"/>
                  </a:solidFill>
                  <a:latin typeface="Montserrat"/>
                  <a:ea typeface="Montserrat"/>
                  <a:cs typeface="Montserrat"/>
                  <a:sym typeface="Montserrat"/>
                </a:rPr>
                <a:t>Creating Visuals </a:t>
              </a:r>
              <a:endParaRPr i="0" sz="1800" u="none" cap="none" strike="noStrike">
                <a:solidFill>
                  <a:srgbClr val="595959"/>
                </a:solidFill>
                <a:latin typeface="Montserrat"/>
                <a:ea typeface="Montserrat"/>
                <a:cs typeface="Montserrat"/>
                <a:sym typeface="Montserrat"/>
              </a:endParaRPr>
            </a:p>
          </p:txBody>
        </p:sp>
        <p:sp>
          <p:nvSpPr>
            <p:cNvPr id="344" name="Google Shape;344;p45"/>
            <p:cNvSpPr/>
            <p:nvPr/>
          </p:nvSpPr>
          <p:spPr>
            <a:xfrm rot="-5400000">
              <a:off x="2983349" y="5119710"/>
              <a:ext cx="1000200" cy="1001700"/>
            </a:xfrm>
            <a:prstGeom prst="chevron">
              <a:avLst>
                <a:gd fmla="val 33915"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345" name="Google Shape;345;p45"/>
            <p:cNvSpPr txBox="1"/>
            <p:nvPr/>
          </p:nvSpPr>
          <p:spPr>
            <a:xfrm>
              <a:off x="3133084" y="5257466"/>
              <a:ext cx="700800" cy="55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ZA" sz="2400" u="none" cap="none" strike="noStrike">
                  <a:solidFill>
                    <a:srgbClr val="FFFFFF"/>
                  </a:solidFill>
                  <a:latin typeface="Montserrat"/>
                  <a:ea typeface="Montserrat"/>
                  <a:cs typeface="Montserrat"/>
                  <a:sym typeface="Montserrat"/>
                </a:rPr>
                <a:t>04</a:t>
              </a:r>
              <a:endParaRPr b="1" i="0" sz="2400" u="none" cap="none" strike="noStrike">
                <a:solidFill>
                  <a:srgbClr val="FFFFFF"/>
                </a:solidFill>
                <a:latin typeface="Montserrat"/>
                <a:ea typeface="Montserrat"/>
                <a:cs typeface="Montserrat"/>
                <a:sym typeface="Montserrat"/>
              </a:endParaRPr>
            </a:p>
          </p:txBody>
        </p:sp>
      </p:grpSp>
      <p:sp>
        <p:nvSpPr>
          <p:cNvPr id="346" name="Google Shape;346;p45"/>
          <p:cNvSpPr/>
          <p:nvPr/>
        </p:nvSpPr>
        <p:spPr>
          <a:xfrm>
            <a:off x="658350" y="3076086"/>
            <a:ext cx="1280700" cy="1207200"/>
          </a:xfrm>
          <a:custGeom>
            <a:rect b="b" l="l" r="r" t="t"/>
            <a:pathLst>
              <a:path extrusionOk="0" h="120000" w="120000">
                <a:moveTo>
                  <a:pt x="115551" y="60728"/>
                </a:moveTo>
                <a:lnTo>
                  <a:pt x="120000" y="60786"/>
                </a:lnTo>
                <a:cubicBezTo>
                  <a:pt x="119899" y="68429"/>
                  <a:pt x="118373" y="75723"/>
                  <a:pt x="115551" y="82365"/>
                </a:cubicBezTo>
                <a:close/>
                <a:moveTo>
                  <a:pt x="58393" y="21"/>
                </a:moveTo>
                <a:cubicBezTo>
                  <a:pt x="91208" y="-858"/>
                  <a:pt x="118639" y="24793"/>
                  <a:pt x="119956" y="57592"/>
                </a:cubicBezTo>
                <a:lnTo>
                  <a:pt x="101140" y="58348"/>
                </a:lnTo>
                <a:cubicBezTo>
                  <a:pt x="100236" y="35842"/>
                  <a:pt x="81414" y="18241"/>
                  <a:pt x="58898" y="18845"/>
                </a:cubicBezTo>
                <a:cubicBezTo>
                  <a:pt x="36381" y="19449"/>
                  <a:pt x="18530" y="38035"/>
                  <a:pt x="18834" y="60556"/>
                </a:cubicBezTo>
                <a:cubicBezTo>
                  <a:pt x="19139" y="83078"/>
                  <a:pt x="37486" y="101174"/>
                  <a:pt x="60010" y="101169"/>
                </a:cubicBezTo>
                <a:cubicBezTo>
                  <a:pt x="76239" y="101166"/>
                  <a:pt x="90295" y="91768"/>
                  <a:pt x="96872" y="78030"/>
                </a:cubicBezTo>
                <a:lnTo>
                  <a:pt x="96872" y="107008"/>
                </a:lnTo>
                <a:cubicBezTo>
                  <a:pt x="86832" y="115223"/>
                  <a:pt x="73975" y="119997"/>
                  <a:pt x="60014" y="120000"/>
                </a:cubicBezTo>
                <a:cubicBezTo>
                  <a:pt x="27187" y="120006"/>
                  <a:pt x="449" y="93633"/>
                  <a:pt x="5" y="60810"/>
                </a:cubicBezTo>
                <a:cubicBezTo>
                  <a:pt x="-438" y="27988"/>
                  <a:pt x="25578" y="902"/>
                  <a:pt x="58393" y="21"/>
                </a:cubicBezTo>
                <a:close/>
              </a:path>
            </a:pathLst>
          </a:custGeom>
          <a:solidFill>
            <a:srgbClr val="CCCCCC"/>
          </a:solidFill>
          <a:ln cap="flat" cmpd="sng" w="9525">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347" name="Google Shape;347;p45"/>
          <p:cNvSpPr/>
          <p:nvPr/>
        </p:nvSpPr>
        <p:spPr>
          <a:xfrm>
            <a:off x="1739704" y="2499081"/>
            <a:ext cx="199500" cy="1031400"/>
          </a:xfrm>
          <a:custGeom>
            <a:rect b="b" l="l" r="r" t="t"/>
            <a:pathLst>
              <a:path extrusionOk="0" h="120000" w="120000">
                <a:moveTo>
                  <a:pt x="0" y="0"/>
                </a:moveTo>
                <a:lnTo>
                  <a:pt x="120000" y="0"/>
                </a:lnTo>
                <a:cubicBezTo>
                  <a:pt x="119590" y="40000"/>
                  <a:pt x="119181" y="79999"/>
                  <a:pt x="118771" y="120000"/>
                </a:cubicBezTo>
                <a:cubicBezTo>
                  <a:pt x="113579" y="101504"/>
                  <a:pt x="68822" y="89667"/>
                  <a:pt x="0" y="77816"/>
                </a:cubicBezTo>
                <a:lnTo>
                  <a:pt x="0" y="0"/>
                </a:lnTo>
                <a:close/>
              </a:path>
            </a:pathLst>
          </a:custGeom>
          <a:solidFill>
            <a:srgbClr val="CCCCCC"/>
          </a:solidFill>
          <a:ln cap="flat" cmpd="sng" w="9525">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348" name="Google Shape;348;p45"/>
          <p:cNvSpPr/>
          <p:nvPr/>
        </p:nvSpPr>
        <p:spPr>
          <a:xfrm>
            <a:off x="1469159" y="1369339"/>
            <a:ext cx="765000" cy="1112100"/>
          </a:xfrm>
          <a:custGeom>
            <a:rect b="b" l="l" r="r" t="t"/>
            <a:pathLst>
              <a:path extrusionOk="0" h="120000" w="120000">
                <a:moveTo>
                  <a:pt x="39016" y="112305"/>
                </a:moveTo>
                <a:lnTo>
                  <a:pt x="81770" y="112305"/>
                </a:lnTo>
                <a:cubicBezTo>
                  <a:pt x="81076" y="113917"/>
                  <a:pt x="80562" y="115484"/>
                  <a:pt x="80117" y="116981"/>
                </a:cubicBezTo>
                <a:lnTo>
                  <a:pt x="40491" y="116931"/>
                </a:lnTo>
                <a:close/>
                <a:moveTo>
                  <a:pt x="60000" y="21813"/>
                </a:moveTo>
                <a:cubicBezTo>
                  <a:pt x="66254" y="21813"/>
                  <a:pt x="71325" y="25099"/>
                  <a:pt x="71325" y="29153"/>
                </a:cubicBezTo>
                <a:cubicBezTo>
                  <a:pt x="71325" y="33208"/>
                  <a:pt x="66254" y="36494"/>
                  <a:pt x="60000" y="36494"/>
                </a:cubicBezTo>
                <a:cubicBezTo>
                  <a:pt x="53745" y="36494"/>
                  <a:pt x="48674" y="33208"/>
                  <a:pt x="48674" y="29153"/>
                </a:cubicBezTo>
                <a:cubicBezTo>
                  <a:pt x="48674" y="25099"/>
                  <a:pt x="53745" y="21813"/>
                  <a:pt x="60000" y="21813"/>
                </a:cubicBezTo>
                <a:close/>
                <a:moveTo>
                  <a:pt x="60000" y="14472"/>
                </a:moveTo>
                <a:cubicBezTo>
                  <a:pt x="47490" y="14472"/>
                  <a:pt x="37348" y="21045"/>
                  <a:pt x="37348" y="29153"/>
                </a:cubicBezTo>
                <a:cubicBezTo>
                  <a:pt x="37348" y="37262"/>
                  <a:pt x="47490" y="43835"/>
                  <a:pt x="60000" y="43835"/>
                </a:cubicBezTo>
                <a:cubicBezTo>
                  <a:pt x="72509" y="43835"/>
                  <a:pt x="82651" y="37262"/>
                  <a:pt x="82651" y="29153"/>
                </a:cubicBezTo>
                <a:cubicBezTo>
                  <a:pt x="82651" y="21045"/>
                  <a:pt x="72509" y="14472"/>
                  <a:pt x="60000" y="14472"/>
                </a:cubicBezTo>
                <a:close/>
                <a:moveTo>
                  <a:pt x="32392" y="0"/>
                </a:moveTo>
                <a:cubicBezTo>
                  <a:pt x="49580" y="6276"/>
                  <a:pt x="70533" y="6361"/>
                  <a:pt x="87825" y="227"/>
                </a:cubicBezTo>
                <a:cubicBezTo>
                  <a:pt x="106520" y="26870"/>
                  <a:pt x="101630" y="55853"/>
                  <a:pt x="93386" y="80236"/>
                </a:cubicBezTo>
                <a:lnTo>
                  <a:pt x="120000" y="96787"/>
                </a:lnTo>
                <a:lnTo>
                  <a:pt x="115644" y="119136"/>
                </a:lnTo>
                <a:lnTo>
                  <a:pt x="84320" y="105096"/>
                </a:lnTo>
                <a:lnTo>
                  <a:pt x="83089" y="108576"/>
                </a:lnTo>
                <a:lnTo>
                  <a:pt x="37682" y="108576"/>
                </a:lnTo>
                <a:cubicBezTo>
                  <a:pt x="37344" y="107593"/>
                  <a:pt x="36965" y="106588"/>
                  <a:pt x="36573" y="105560"/>
                </a:cubicBezTo>
                <a:lnTo>
                  <a:pt x="4355" y="120000"/>
                </a:lnTo>
                <a:lnTo>
                  <a:pt x="0" y="97651"/>
                </a:lnTo>
                <a:lnTo>
                  <a:pt x="26858" y="80948"/>
                </a:lnTo>
                <a:lnTo>
                  <a:pt x="26933" y="81102"/>
                </a:lnTo>
                <a:lnTo>
                  <a:pt x="27386" y="80145"/>
                </a:lnTo>
                <a:cubicBezTo>
                  <a:pt x="19373" y="55834"/>
                  <a:pt x="14457" y="26421"/>
                  <a:pt x="32392" y="0"/>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Montserrat"/>
              <a:ea typeface="Montserrat"/>
              <a:cs typeface="Montserrat"/>
              <a:sym typeface="Montserrat"/>
            </a:endParaRPr>
          </a:p>
        </p:txBody>
      </p:sp>
      <p:sp>
        <p:nvSpPr>
          <p:cNvPr id="349" name="Google Shape;349;p45"/>
          <p:cNvSpPr/>
          <p:nvPr/>
        </p:nvSpPr>
        <p:spPr>
          <a:xfrm>
            <a:off x="1739704" y="3631354"/>
            <a:ext cx="199500" cy="2420100"/>
          </a:xfrm>
          <a:prstGeom prst="rect">
            <a:avLst/>
          </a:prstGeom>
          <a:solidFill>
            <a:srgbClr val="CCCCCC"/>
          </a:solidFill>
          <a:ln cap="flat" cmpd="sng" w="9525">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350" name="Google Shape;350;p45"/>
          <p:cNvSpPr/>
          <p:nvPr/>
        </p:nvSpPr>
        <p:spPr>
          <a:xfrm>
            <a:off x="1694611" y="1139475"/>
            <a:ext cx="313800" cy="243000"/>
          </a:xfrm>
          <a:custGeom>
            <a:rect b="b" l="l" r="r" t="t"/>
            <a:pathLst>
              <a:path extrusionOk="0" h="120000" w="120000">
                <a:moveTo>
                  <a:pt x="59272" y="0"/>
                </a:moveTo>
                <a:cubicBezTo>
                  <a:pt x="85419" y="32159"/>
                  <a:pt x="105352" y="66120"/>
                  <a:pt x="120000" y="101283"/>
                </a:cubicBezTo>
                <a:cubicBezTo>
                  <a:pt x="82642" y="126647"/>
                  <a:pt x="37113" y="126193"/>
                  <a:pt x="0" y="100157"/>
                </a:cubicBezTo>
                <a:cubicBezTo>
                  <a:pt x="14227" y="65031"/>
                  <a:pt x="33664" y="31387"/>
                  <a:pt x="59272" y="0"/>
                </a:cubicBezTo>
                <a:close/>
              </a:path>
            </a:pathLst>
          </a:custGeom>
          <a:solidFill>
            <a:srgbClr val="ED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Montserrat"/>
              <a:ea typeface="Montserrat"/>
              <a:cs typeface="Montserrat"/>
              <a:sym typeface="Montserrat"/>
            </a:endParaRPr>
          </a:p>
        </p:txBody>
      </p:sp>
      <p:grpSp>
        <p:nvGrpSpPr>
          <p:cNvPr id="351" name="Google Shape;351;p45"/>
          <p:cNvGrpSpPr/>
          <p:nvPr/>
        </p:nvGrpSpPr>
        <p:grpSpPr>
          <a:xfrm>
            <a:off x="2982683" y="1186798"/>
            <a:ext cx="7241489" cy="1002477"/>
            <a:chOff x="2982599" y="2025006"/>
            <a:chExt cx="6620487" cy="1002477"/>
          </a:xfrm>
        </p:grpSpPr>
        <p:sp>
          <p:nvSpPr>
            <p:cNvPr id="352" name="Google Shape;352;p45"/>
            <p:cNvSpPr/>
            <p:nvPr/>
          </p:nvSpPr>
          <p:spPr>
            <a:xfrm rot="-5400000">
              <a:off x="2983349" y="2024256"/>
              <a:ext cx="1000200" cy="1001700"/>
            </a:xfrm>
            <a:prstGeom prst="chevron">
              <a:avLst>
                <a:gd fmla="val 33915"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Montserrat"/>
                <a:ea typeface="Montserrat"/>
                <a:cs typeface="Montserrat"/>
                <a:sym typeface="Montserrat"/>
              </a:endParaRPr>
            </a:p>
          </p:txBody>
        </p:sp>
        <p:sp>
          <p:nvSpPr>
            <p:cNvPr id="353" name="Google Shape;353;p45"/>
            <p:cNvSpPr txBox="1"/>
            <p:nvPr/>
          </p:nvSpPr>
          <p:spPr>
            <a:xfrm>
              <a:off x="3133084" y="2162012"/>
              <a:ext cx="700800" cy="55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ZA" sz="2400" u="none" cap="none" strike="noStrike">
                  <a:solidFill>
                    <a:srgbClr val="FFFFFF"/>
                  </a:solidFill>
                  <a:latin typeface="Montserrat"/>
                  <a:ea typeface="Montserrat"/>
                  <a:cs typeface="Montserrat"/>
                  <a:sym typeface="Montserrat"/>
                </a:rPr>
                <a:t>01</a:t>
              </a:r>
              <a:endParaRPr b="1" i="0" sz="2400" u="none" cap="none" strike="noStrike">
                <a:solidFill>
                  <a:srgbClr val="FFFFFF"/>
                </a:solidFill>
                <a:latin typeface="Montserrat"/>
                <a:ea typeface="Montserrat"/>
                <a:cs typeface="Montserrat"/>
                <a:sym typeface="Montserrat"/>
              </a:endParaRPr>
            </a:p>
          </p:txBody>
        </p:sp>
        <p:sp>
          <p:nvSpPr>
            <p:cNvPr id="354" name="Google Shape;354;p45"/>
            <p:cNvSpPr/>
            <p:nvPr/>
          </p:nvSpPr>
          <p:spPr>
            <a:xfrm>
              <a:off x="4171886" y="2212383"/>
              <a:ext cx="5431200" cy="815100"/>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i="0" lang="en-ZA" sz="1800" u="none" cap="none" strike="noStrike">
                  <a:solidFill>
                    <a:srgbClr val="595959"/>
                  </a:solidFill>
                  <a:latin typeface="Montserrat"/>
                  <a:ea typeface="Montserrat"/>
                  <a:cs typeface="Montserrat"/>
                  <a:sym typeface="Montserrat"/>
                </a:rPr>
                <a:t>Problem Introduction</a:t>
              </a:r>
              <a:endParaRPr i="0" sz="1800" u="none" cap="none" strike="noStrike">
                <a:solidFill>
                  <a:srgbClr val="595959"/>
                </a:solidFill>
                <a:latin typeface="Montserrat"/>
                <a:ea typeface="Montserrat"/>
                <a:cs typeface="Montserrat"/>
                <a:sym typeface="Montserra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6"/>
          <p:cNvSpPr txBox="1"/>
          <p:nvPr>
            <p:ph idx="4294967295" type="body"/>
          </p:nvPr>
        </p:nvSpPr>
        <p:spPr>
          <a:xfrm>
            <a:off x="862231" y="6322956"/>
            <a:ext cx="6732000" cy="360000"/>
          </a:xfrm>
          <a:prstGeom prst="rect">
            <a:avLst/>
          </a:prstGeom>
          <a:noFill/>
          <a:ln>
            <a:noFill/>
          </a:ln>
        </p:spPr>
        <p:txBody>
          <a:bodyPr anchorCtr="0" anchor="ctr" bIns="45700" lIns="91425" spcFirstLastPara="1" rIns="91425" wrap="square" tIns="45700">
            <a:noAutofit/>
          </a:bodyPr>
          <a:lstStyle/>
          <a:p>
            <a:pPr indent="0" lvl="0" marL="0" rtl="0" algn="l">
              <a:lnSpc>
                <a:spcPct val="130000"/>
              </a:lnSpc>
              <a:spcBef>
                <a:spcPts val="300"/>
              </a:spcBef>
              <a:spcAft>
                <a:spcPts val="0"/>
              </a:spcAft>
              <a:buClr>
                <a:schemeClr val="dk1"/>
              </a:buClr>
              <a:buSzPts val="900"/>
              <a:buFont typeface="Arial"/>
              <a:buNone/>
            </a:pPr>
            <a:r>
              <a:rPr lang="en-ZA" sz="900">
                <a:latin typeface="Montserrat"/>
                <a:ea typeface="Montserrat"/>
                <a:cs typeface="Montserrat"/>
                <a:sym typeface="Montserrat"/>
              </a:rPr>
              <a:t>© Explore Data Science Academy</a:t>
            </a:r>
            <a:endParaRPr/>
          </a:p>
        </p:txBody>
      </p:sp>
      <p:sp>
        <p:nvSpPr>
          <p:cNvPr id="360" name="Google Shape;360;p46"/>
          <p:cNvSpPr/>
          <p:nvPr/>
        </p:nvSpPr>
        <p:spPr>
          <a:xfrm>
            <a:off x="5486400" y="1829000"/>
            <a:ext cx="6610500" cy="205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46"/>
          <p:cNvSpPr/>
          <p:nvPr/>
        </p:nvSpPr>
        <p:spPr>
          <a:xfrm>
            <a:off x="5486400" y="4095750"/>
            <a:ext cx="6610500" cy="205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46"/>
          <p:cNvSpPr txBox="1"/>
          <p:nvPr>
            <p:ph type="title"/>
          </p:nvPr>
        </p:nvSpPr>
        <p:spPr>
          <a:xfrm>
            <a:off x="300784" y="158637"/>
            <a:ext cx="11565900" cy="820200"/>
          </a:xfrm>
          <a:prstGeom prst="rect">
            <a:avLst/>
          </a:prstGeom>
          <a:noFill/>
          <a:ln>
            <a:noFill/>
          </a:ln>
        </p:spPr>
        <p:txBody>
          <a:bodyPr anchorCtr="0" anchor="ctr" bIns="50400" lIns="100800" spcFirstLastPara="1" rIns="100800" wrap="square" tIns="50400">
            <a:noAutofit/>
          </a:bodyPr>
          <a:lstStyle/>
          <a:p>
            <a:pPr indent="0" lvl="0" marL="0" rtl="0" algn="l">
              <a:lnSpc>
                <a:spcPct val="100000"/>
              </a:lnSpc>
              <a:spcBef>
                <a:spcPts val="0"/>
              </a:spcBef>
              <a:spcAft>
                <a:spcPts val="0"/>
              </a:spcAft>
              <a:buSzPts val="1800"/>
              <a:buNone/>
            </a:pPr>
            <a:r>
              <a:rPr lang="en-ZA" sz="2400"/>
              <a:t>Sourcing Additional data and Setting Relationships</a:t>
            </a:r>
            <a:endParaRPr sz="2400"/>
          </a:p>
        </p:txBody>
      </p:sp>
      <p:sp>
        <p:nvSpPr>
          <p:cNvPr id="363" name="Google Shape;363;p46"/>
          <p:cNvSpPr txBox="1"/>
          <p:nvPr/>
        </p:nvSpPr>
        <p:spPr>
          <a:xfrm>
            <a:off x="300775" y="978825"/>
            <a:ext cx="11565900" cy="7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50"/>
              <a:buFont typeface="Arial"/>
              <a:buNone/>
            </a:pPr>
            <a:r>
              <a:rPr i="0" lang="en-ZA" sz="1550" u="none" cap="none" strike="noStrike">
                <a:solidFill>
                  <a:srgbClr val="202122"/>
                </a:solidFill>
                <a:highlight>
                  <a:srgbClr val="FFFFFF"/>
                </a:highlight>
                <a:latin typeface="Montserrat"/>
                <a:ea typeface="Montserrat"/>
                <a:cs typeface="Montserrat"/>
                <a:sym typeface="Montserrat"/>
              </a:rPr>
              <a:t>When opening the ‘broken’ dashboard you will note that the ‘Capacity and Efficiency’ visuals are not working. This is because the datasets for these visuals and their corresponding relationships are not set up. To properly source the data and set up the relationships we will be following the steps </a:t>
            </a:r>
            <a:r>
              <a:rPr lang="en-ZA" sz="1550">
                <a:solidFill>
                  <a:srgbClr val="202122"/>
                </a:solidFill>
                <a:highlight>
                  <a:schemeClr val="lt1"/>
                </a:highlight>
                <a:latin typeface="Montserrat"/>
                <a:ea typeface="Montserrat"/>
                <a:cs typeface="Montserrat"/>
                <a:sym typeface="Montserrat"/>
              </a:rPr>
              <a:t>below:</a:t>
            </a:r>
            <a:endParaRPr i="0" sz="1550" u="none" cap="none" strike="noStrike">
              <a:solidFill>
                <a:srgbClr val="202122"/>
              </a:solidFill>
              <a:highlight>
                <a:srgbClr val="FFFFFF"/>
              </a:highlight>
              <a:latin typeface="Montserrat"/>
              <a:ea typeface="Montserrat"/>
              <a:cs typeface="Montserrat"/>
              <a:sym typeface="Montserrat"/>
            </a:endParaRPr>
          </a:p>
        </p:txBody>
      </p:sp>
      <p:grpSp>
        <p:nvGrpSpPr>
          <p:cNvPr id="364" name="Google Shape;364;p46"/>
          <p:cNvGrpSpPr/>
          <p:nvPr/>
        </p:nvGrpSpPr>
        <p:grpSpPr>
          <a:xfrm>
            <a:off x="300825" y="1829000"/>
            <a:ext cx="3680617" cy="4095435"/>
            <a:chOff x="2113651" y="4157833"/>
            <a:chExt cx="3647425" cy="1122129"/>
          </a:xfrm>
        </p:grpSpPr>
        <p:sp>
          <p:nvSpPr>
            <p:cNvPr id="365" name="Google Shape;365;p46"/>
            <p:cNvSpPr txBox="1"/>
            <p:nvPr/>
          </p:nvSpPr>
          <p:spPr>
            <a:xfrm>
              <a:off x="2113676" y="4495162"/>
              <a:ext cx="3647400" cy="784800"/>
            </a:xfrm>
            <a:prstGeom prst="rect">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304800" lvl="0" marL="457200" marR="0" rtl="0" algn="l">
                <a:lnSpc>
                  <a:spcPct val="100000"/>
                </a:lnSpc>
                <a:spcBef>
                  <a:spcPts val="0"/>
                </a:spcBef>
                <a:spcAft>
                  <a:spcPts val="0"/>
                </a:spcAft>
                <a:buClr>
                  <a:srgbClr val="3F3F3F"/>
                </a:buClr>
                <a:buSzPts val="1200"/>
                <a:buFont typeface="Montserrat"/>
                <a:buAutoNum type="arabicPeriod"/>
              </a:pPr>
              <a:r>
                <a:rPr i="0" lang="en-ZA" sz="1200" u="none" cap="none" strike="noStrike">
                  <a:solidFill>
                    <a:srgbClr val="3F3F3F"/>
                  </a:solidFill>
                  <a:latin typeface="Montserrat"/>
                  <a:ea typeface="Montserrat"/>
                  <a:cs typeface="Montserrat"/>
                  <a:sym typeface="Montserrat"/>
                </a:rPr>
                <a:t>Use the Power BI ‘Get Data’ Excel connector and connect to the Eskom Electric Stations Capacities.xlsx dataset</a:t>
              </a:r>
              <a:endParaRPr i="0" sz="1200" u="none" cap="none" strike="noStrike">
                <a:solidFill>
                  <a:srgbClr val="3F3F3F"/>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3F3F3F"/>
                </a:buClr>
                <a:buSzPts val="1200"/>
                <a:buFont typeface="Montserrat"/>
                <a:buAutoNum type="arabicPeriod"/>
              </a:pPr>
              <a:r>
                <a:rPr i="0" lang="en-ZA" sz="1200" u="none" cap="none" strike="noStrike">
                  <a:solidFill>
                    <a:srgbClr val="3F3F3F"/>
                  </a:solidFill>
                  <a:latin typeface="Montserrat"/>
                  <a:ea typeface="Montserrat"/>
                  <a:cs typeface="Montserrat"/>
                  <a:sym typeface="Montserrat"/>
                </a:rPr>
                <a:t>Select ‘Sheet2’ </a:t>
              </a:r>
              <a:endParaRPr i="0" sz="1200" u="none" cap="none" strike="noStrike">
                <a:solidFill>
                  <a:srgbClr val="3F3F3F"/>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3F3F3F"/>
                </a:buClr>
                <a:buSzPts val="1200"/>
                <a:buFont typeface="Montserrat"/>
                <a:buAutoNum type="arabicPeriod"/>
              </a:pPr>
              <a:r>
                <a:rPr i="0" lang="en-ZA" sz="1200" u="none" cap="none" strike="noStrike">
                  <a:solidFill>
                    <a:srgbClr val="3F3F3F"/>
                  </a:solidFill>
                  <a:latin typeface="Montserrat"/>
                  <a:ea typeface="Montserrat"/>
                  <a:cs typeface="Montserrat"/>
                  <a:sym typeface="Montserrat"/>
                </a:rPr>
                <a:t>Click on ‘Load’</a:t>
              </a:r>
              <a:endParaRPr i="0" sz="1200" u="none" cap="none" strike="noStrike">
                <a:solidFill>
                  <a:srgbClr val="3F3F3F"/>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3F3F3F"/>
                </a:buClr>
                <a:buSzPts val="1200"/>
                <a:buFont typeface="Montserrat"/>
                <a:buAutoNum type="arabicPeriod"/>
              </a:pPr>
              <a:r>
                <a:rPr i="0" lang="en-ZA" sz="1200" u="none" cap="none" strike="noStrike">
                  <a:solidFill>
                    <a:srgbClr val="3F3F3F"/>
                  </a:solidFill>
                  <a:latin typeface="Montserrat"/>
                  <a:ea typeface="Montserrat"/>
                  <a:cs typeface="Montserrat"/>
                  <a:sym typeface="Montserrat"/>
                </a:rPr>
                <a:t>Repeat steps 1-3 for the Eskom power stations efficiencies.xlsx dataset</a:t>
              </a:r>
              <a:endParaRPr i="0" sz="1200" u="none" cap="none" strike="noStrike">
                <a:solidFill>
                  <a:srgbClr val="3F3F3F"/>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3F3F3F"/>
                </a:buClr>
                <a:buSzPts val="1200"/>
                <a:buFont typeface="Montserrat"/>
                <a:buAutoNum type="arabicPeriod"/>
              </a:pPr>
              <a:r>
                <a:rPr i="0" lang="en-ZA" sz="1200" u="none" cap="none" strike="noStrike">
                  <a:solidFill>
                    <a:srgbClr val="3F3F3F"/>
                  </a:solidFill>
                  <a:latin typeface="Montserrat"/>
                  <a:ea typeface="Montserrat"/>
                  <a:cs typeface="Montserrat"/>
                  <a:sym typeface="Montserrat"/>
                </a:rPr>
                <a:t>Rename the Efficiencies dataset to ‘Eskom-Efficiencies’ and the Capacities dataset to ‘Eskom-Capacities’</a:t>
              </a:r>
              <a:endParaRPr i="0" sz="1200" u="none" cap="none" strike="noStrike">
                <a:solidFill>
                  <a:srgbClr val="3F3F3F"/>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3F3F3F"/>
                </a:buClr>
                <a:buSzPts val="1200"/>
                <a:buFont typeface="Montserrat"/>
                <a:buAutoNum type="arabicPeriod"/>
              </a:pPr>
              <a:r>
                <a:rPr i="0" lang="en-ZA" sz="1200" u="none" cap="none" strike="noStrike">
                  <a:solidFill>
                    <a:srgbClr val="3F3F3F"/>
                  </a:solidFill>
                  <a:latin typeface="Montserrat"/>
                  <a:ea typeface="Montserrat"/>
                  <a:cs typeface="Montserrat"/>
                  <a:sym typeface="Montserrat"/>
                </a:rPr>
                <a:t>Create a 1-1 relationship between the ‘Names’ column of the Eskom-Capacities and Eskom-Efficiencies datasets </a:t>
              </a:r>
              <a:endParaRPr i="0" sz="1200" u="none" cap="none" strike="noStrike">
                <a:solidFill>
                  <a:srgbClr val="3F3F3F"/>
                </a:solidFill>
                <a:latin typeface="Montserrat"/>
                <a:ea typeface="Montserrat"/>
                <a:cs typeface="Montserrat"/>
                <a:sym typeface="Montserrat"/>
              </a:endParaRPr>
            </a:p>
          </p:txBody>
        </p:sp>
        <p:sp>
          <p:nvSpPr>
            <p:cNvPr id="366" name="Google Shape;366;p46"/>
            <p:cNvSpPr txBox="1"/>
            <p:nvPr/>
          </p:nvSpPr>
          <p:spPr>
            <a:xfrm>
              <a:off x="2113651" y="4157833"/>
              <a:ext cx="3647400" cy="284400"/>
            </a:xfrm>
            <a:prstGeom prst="rect">
              <a:avLst/>
            </a:prstGeom>
            <a:solidFill>
              <a:srgbClr val="B7B7B7"/>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ZA" sz="1600" u="none" cap="none" strike="noStrike">
                  <a:solidFill>
                    <a:srgbClr val="3F3F3F"/>
                  </a:solidFill>
                  <a:latin typeface="Montserrat"/>
                  <a:ea typeface="Montserrat"/>
                  <a:cs typeface="Montserrat"/>
                  <a:sym typeface="Montserrat"/>
                </a:rPr>
                <a:t>Steps for connecting to the Eskom Capacities and Efficiencies  Datasets</a:t>
              </a:r>
              <a:endParaRPr b="1" i="0" sz="1600" u="none" cap="none" strike="noStrike">
                <a:solidFill>
                  <a:srgbClr val="3F3F3F"/>
                </a:solidFill>
                <a:latin typeface="Montserrat"/>
                <a:ea typeface="Montserrat"/>
                <a:cs typeface="Montserrat"/>
                <a:sym typeface="Montserrat"/>
              </a:endParaRPr>
            </a:p>
          </p:txBody>
        </p:sp>
      </p:grpSp>
      <p:sp>
        <p:nvSpPr>
          <p:cNvPr id="367" name="Google Shape;367;p46"/>
          <p:cNvSpPr/>
          <p:nvPr/>
        </p:nvSpPr>
        <p:spPr>
          <a:xfrm rot="5400000">
            <a:off x="2338650" y="3670975"/>
            <a:ext cx="4154100" cy="483300"/>
          </a:xfrm>
          <a:prstGeom prst="triangle">
            <a:avLst>
              <a:gd fmla="val 50792"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8" name="Google Shape;368;p46"/>
          <p:cNvPicPr preferRelativeResize="0"/>
          <p:nvPr/>
        </p:nvPicPr>
        <p:blipFill rotWithShape="1">
          <a:blip r:embed="rId3">
            <a:alphaModFix/>
          </a:blip>
          <a:srcRect b="0" l="0" r="0" t="0"/>
          <a:stretch/>
        </p:blipFill>
        <p:spPr>
          <a:xfrm>
            <a:off x="5610482" y="2077418"/>
            <a:ext cx="1022918" cy="1327163"/>
          </a:xfrm>
          <a:prstGeom prst="rect">
            <a:avLst/>
          </a:prstGeom>
          <a:noFill/>
          <a:ln cap="flat" cmpd="sng" w="9525">
            <a:solidFill>
              <a:srgbClr val="000000"/>
            </a:solidFill>
            <a:prstDash val="solid"/>
            <a:round/>
            <a:headEnd len="sm" w="sm" type="none"/>
            <a:tailEnd len="sm" w="sm" type="none"/>
          </a:ln>
        </p:spPr>
      </p:pic>
      <p:pic>
        <p:nvPicPr>
          <p:cNvPr id="369" name="Google Shape;369;p46"/>
          <p:cNvPicPr preferRelativeResize="0"/>
          <p:nvPr/>
        </p:nvPicPr>
        <p:blipFill rotWithShape="1">
          <a:blip r:embed="rId4">
            <a:alphaModFix/>
          </a:blip>
          <a:srcRect b="0" l="0" r="0" t="0"/>
          <a:stretch/>
        </p:blipFill>
        <p:spPr>
          <a:xfrm>
            <a:off x="6862169" y="2345712"/>
            <a:ext cx="2685451" cy="790575"/>
          </a:xfrm>
          <a:prstGeom prst="rect">
            <a:avLst/>
          </a:prstGeom>
          <a:noFill/>
          <a:ln cap="flat" cmpd="sng" w="9525">
            <a:solidFill>
              <a:srgbClr val="000000"/>
            </a:solidFill>
            <a:prstDash val="solid"/>
            <a:round/>
            <a:headEnd len="sm" w="sm" type="none"/>
            <a:tailEnd len="sm" w="sm" type="none"/>
          </a:ln>
        </p:spPr>
      </p:pic>
      <p:pic>
        <p:nvPicPr>
          <p:cNvPr id="370" name="Google Shape;370;p46"/>
          <p:cNvPicPr preferRelativeResize="0"/>
          <p:nvPr/>
        </p:nvPicPr>
        <p:blipFill rotWithShape="1">
          <a:blip r:embed="rId5">
            <a:alphaModFix/>
          </a:blip>
          <a:srcRect b="0" l="0" r="0" t="0"/>
          <a:stretch/>
        </p:blipFill>
        <p:spPr>
          <a:xfrm>
            <a:off x="9776388" y="2569550"/>
            <a:ext cx="2194840" cy="342900"/>
          </a:xfrm>
          <a:prstGeom prst="rect">
            <a:avLst/>
          </a:prstGeom>
          <a:noFill/>
          <a:ln cap="flat" cmpd="sng" w="9525">
            <a:solidFill>
              <a:srgbClr val="000000"/>
            </a:solidFill>
            <a:prstDash val="solid"/>
            <a:round/>
            <a:headEnd len="sm" w="sm" type="none"/>
            <a:tailEnd len="sm" w="sm" type="none"/>
          </a:ln>
        </p:spPr>
      </p:pic>
      <p:pic>
        <p:nvPicPr>
          <p:cNvPr id="371" name="Google Shape;371;p46"/>
          <p:cNvPicPr preferRelativeResize="0"/>
          <p:nvPr/>
        </p:nvPicPr>
        <p:blipFill rotWithShape="1">
          <a:blip r:embed="rId6">
            <a:alphaModFix/>
          </a:blip>
          <a:srcRect b="0" l="0" r="0" t="0"/>
          <a:stretch/>
        </p:blipFill>
        <p:spPr>
          <a:xfrm>
            <a:off x="5610482" y="4252582"/>
            <a:ext cx="2539307" cy="1755778"/>
          </a:xfrm>
          <a:prstGeom prst="rect">
            <a:avLst/>
          </a:prstGeom>
          <a:noFill/>
          <a:ln cap="flat" cmpd="sng" w="9525">
            <a:solidFill>
              <a:srgbClr val="000000"/>
            </a:solidFill>
            <a:prstDash val="solid"/>
            <a:round/>
            <a:headEnd len="sm" w="sm" type="none"/>
            <a:tailEnd len="sm" w="sm" type="none"/>
          </a:ln>
        </p:spPr>
      </p:pic>
      <p:sp>
        <p:nvSpPr>
          <p:cNvPr id="372" name="Google Shape;372;p46"/>
          <p:cNvSpPr txBox="1"/>
          <p:nvPr/>
        </p:nvSpPr>
        <p:spPr>
          <a:xfrm>
            <a:off x="7265924" y="4819675"/>
            <a:ext cx="436800" cy="147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373" name="Google Shape;373;p46"/>
          <p:cNvSpPr txBox="1"/>
          <p:nvPr/>
        </p:nvSpPr>
        <p:spPr>
          <a:xfrm>
            <a:off x="5837127" y="5314975"/>
            <a:ext cx="436800" cy="147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374" name="Google Shape;374;p46"/>
          <p:cNvSpPr txBox="1"/>
          <p:nvPr/>
        </p:nvSpPr>
        <p:spPr>
          <a:xfrm>
            <a:off x="5639138" y="2809925"/>
            <a:ext cx="479700" cy="185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375" name="Google Shape;375;p46"/>
          <p:cNvSpPr txBox="1"/>
          <p:nvPr/>
        </p:nvSpPr>
        <p:spPr>
          <a:xfrm>
            <a:off x="6904399" y="2809925"/>
            <a:ext cx="2603400" cy="304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376" name="Google Shape;376;p46"/>
          <p:cNvSpPr txBox="1"/>
          <p:nvPr/>
        </p:nvSpPr>
        <p:spPr>
          <a:xfrm>
            <a:off x="9815828" y="2624225"/>
            <a:ext cx="581100" cy="242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377" name="Google Shape;377;p46"/>
          <p:cNvPicPr preferRelativeResize="0"/>
          <p:nvPr/>
        </p:nvPicPr>
        <p:blipFill rotWithShape="1">
          <a:blip r:embed="rId7">
            <a:alphaModFix/>
          </a:blip>
          <a:srcRect b="0" l="0" r="0" t="0"/>
          <a:stretch/>
        </p:blipFill>
        <p:spPr>
          <a:xfrm>
            <a:off x="8468132" y="4654375"/>
            <a:ext cx="3503092" cy="952175"/>
          </a:xfrm>
          <a:prstGeom prst="rect">
            <a:avLst/>
          </a:prstGeom>
          <a:noFill/>
          <a:ln cap="flat" cmpd="sng" w="9525">
            <a:solidFill>
              <a:srgbClr val="000000"/>
            </a:solidFill>
            <a:prstDash val="solid"/>
            <a:round/>
            <a:headEnd len="sm" w="sm" type="none"/>
            <a:tailEnd len="sm" w="sm" type="none"/>
          </a:ln>
        </p:spPr>
      </p:pic>
      <p:sp>
        <p:nvSpPr>
          <p:cNvPr id="378" name="Google Shape;378;p46"/>
          <p:cNvSpPr txBox="1"/>
          <p:nvPr/>
        </p:nvSpPr>
        <p:spPr>
          <a:xfrm rot="-5400000">
            <a:off x="4040025" y="2516100"/>
            <a:ext cx="2057400" cy="644700"/>
          </a:xfrm>
          <a:prstGeom prst="rect">
            <a:avLst/>
          </a:prstGeom>
          <a:solidFill>
            <a:schemeClr val="accent5"/>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n-ZA" sz="1500" u="none" cap="none" strike="noStrike">
                <a:solidFill>
                  <a:schemeClr val="lt1"/>
                </a:solidFill>
                <a:latin typeface="Arial"/>
                <a:ea typeface="Arial"/>
                <a:cs typeface="Arial"/>
                <a:sym typeface="Arial"/>
              </a:rPr>
              <a:t>Source Data</a:t>
            </a:r>
            <a:endParaRPr b="1" i="0" sz="1500" u="none" cap="none" strike="noStrike">
              <a:solidFill>
                <a:schemeClr val="lt1"/>
              </a:solidFill>
              <a:latin typeface="Arial"/>
              <a:ea typeface="Arial"/>
              <a:cs typeface="Arial"/>
              <a:sym typeface="Arial"/>
            </a:endParaRPr>
          </a:p>
        </p:txBody>
      </p:sp>
      <p:sp>
        <p:nvSpPr>
          <p:cNvPr id="379" name="Google Shape;379;p46"/>
          <p:cNvSpPr txBox="1"/>
          <p:nvPr/>
        </p:nvSpPr>
        <p:spPr>
          <a:xfrm rot="-5400000">
            <a:off x="4043175" y="4772700"/>
            <a:ext cx="2057400" cy="644700"/>
          </a:xfrm>
          <a:prstGeom prst="rect">
            <a:avLst/>
          </a:prstGeom>
          <a:solidFill>
            <a:schemeClr val="accent5"/>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n-ZA" sz="1500" u="none" cap="none" strike="noStrike">
                <a:solidFill>
                  <a:schemeClr val="lt1"/>
                </a:solidFill>
                <a:latin typeface="Arial"/>
                <a:ea typeface="Arial"/>
                <a:cs typeface="Arial"/>
                <a:sym typeface="Arial"/>
              </a:rPr>
              <a:t>Create Relationship</a:t>
            </a:r>
            <a:endParaRPr b="1" i="0" sz="15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7"/>
          <p:cNvSpPr txBox="1"/>
          <p:nvPr>
            <p:ph idx="4294967295" type="body"/>
          </p:nvPr>
        </p:nvSpPr>
        <p:spPr>
          <a:xfrm>
            <a:off x="862231" y="6322956"/>
            <a:ext cx="6732000" cy="360000"/>
          </a:xfrm>
          <a:prstGeom prst="rect">
            <a:avLst/>
          </a:prstGeom>
          <a:noFill/>
          <a:ln>
            <a:noFill/>
          </a:ln>
        </p:spPr>
        <p:txBody>
          <a:bodyPr anchorCtr="0" anchor="ctr" bIns="45700" lIns="91425" spcFirstLastPara="1" rIns="91425" wrap="square" tIns="45700">
            <a:noAutofit/>
          </a:bodyPr>
          <a:lstStyle/>
          <a:p>
            <a:pPr indent="0" lvl="0" marL="0" rtl="0" algn="l">
              <a:lnSpc>
                <a:spcPct val="130000"/>
              </a:lnSpc>
              <a:spcBef>
                <a:spcPts val="300"/>
              </a:spcBef>
              <a:spcAft>
                <a:spcPts val="0"/>
              </a:spcAft>
              <a:buClr>
                <a:schemeClr val="dk1"/>
              </a:buClr>
              <a:buSzPts val="900"/>
              <a:buFont typeface="Arial"/>
              <a:buNone/>
            </a:pPr>
            <a:r>
              <a:rPr lang="en-ZA" sz="900">
                <a:latin typeface="Montserrat"/>
                <a:ea typeface="Montserrat"/>
                <a:cs typeface="Montserrat"/>
                <a:sym typeface="Montserrat"/>
              </a:rPr>
              <a:t>© Explore Data Science Academy</a:t>
            </a:r>
            <a:endParaRPr/>
          </a:p>
        </p:txBody>
      </p:sp>
      <p:sp>
        <p:nvSpPr>
          <p:cNvPr id="385" name="Google Shape;385;p47"/>
          <p:cNvSpPr txBox="1"/>
          <p:nvPr/>
        </p:nvSpPr>
        <p:spPr>
          <a:xfrm>
            <a:off x="300825" y="1829000"/>
            <a:ext cx="3680700" cy="551700"/>
          </a:xfrm>
          <a:prstGeom prst="rect">
            <a:avLst/>
          </a:prstGeom>
          <a:solidFill>
            <a:srgbClr val="B7B7B7"/>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ZA" sz="1600" u="none" cap="none" strike="noStrike">
                <a:solidFill>
                  <a:srgbClr val="3F3F3F"/>
                </a:solidFill>
                <a:latin typeface="Montserrat"/>
                <a:ea typeface="Montserrat"/>
                <a:cs typeface="Montserrat"/>
                <a:sym typeface="Montserrat"/>
              </a:rPr>
              <a:t>Steps for cleaning the Capacities Dataset</a:t>
            </a:r>
            <a:endParaRPr b="1" i="0" sz="1600" u="none" cap="none" strike="noStrike">
              <a:solidFill>
                <a:srgbClr val="3F3F3F"/>
              </a:solidFill>
              <a:latin typeface="Montserrat"/>
              <a:ea typeface="Montserrat"/>
              <a:cs typeface="Montserrat"/>
              <a:sym typeface="Montserrat"/>
            </a:endParaRPr>
          </a:p>
        </p:txBody>
      </p:sp>
      <p:sp>
        <p:nvSpPr>
          <p:cNvPr id="386" name="Google Shape;386;p47"/>
          <p:cNvSpPr txBox="1"/>
          <p:nvPr>
            <p:ph type="title"/>
          </p:nvPr>
        </p:nvSpPr>
        <p:spPr>
          <a:xfrm>
            <a:off x="300784" y="158637"/>
            <a:ext cx="11565900" cy="820200"/>
          </a:xfrm>
          <a:prstGeom prst="rect">
            <a:avLst/>
          </a:prstGeom>
          <a:noFill/>
          <a:ln>
            <a:noFill/>
          </a:ln>
        </p:spPr>
        <p:txBody>
          <a:bodyPr anchorCtr="0" anchor="ctr" bIns="50400" lIns="100800" spcFirstLastPara="1" rIns="100800" wrap="square" tIns="50400">
            <a:noAutofit/>
          </a:bodyPr>
          <a:lstStyle/>
          <a:p>
            <a:pPr indent="0" lvl="0" marL="0" rtl="0" algn="l">
              <a:lnSpc>
                <a:spcPct val="100000"/>
              </a:lnSpc>
              <a:spcBef>
                <a:spcPts val="0"/>
              </a:spcBef>
              <a:spcAft>
                <a:spcPts val="0"/>
              </a:spcAft>
              <a:buSzPts val="1800"/>
              <a:buNone/>
            </a:pPr>
            <a:r>
              <a:rPr lang="en-ZA" sz="2400"/>
              <a:t>Sourcing Additional data and Setting Relationships</a:t>
            </a:r>
            <a:endParaRPr sz="2400"/>
          </a:p>
        </p:txBody>
      </p:sp>
      <p:sp>
        <p:nvSpPr>
          <p:cNvPr id="387" name="Google Shape;387;p47"/>
          <p:cNvSpPr txBox="1"/>
          <p:nvPr/>
        </p:nvSpPr>
        <p:spPr>
          <a:xfrm>
            <a:off x="300775" y="988150"/>
            <a:ext cx="11565900" cy="55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50"/>
              <a:buFont typeface="Arial"/>
              <a:buNone/>
            </a:pPr>
            <a:r>
              <a:rPr i="0" lang="en-ZA" sz="1550" u="none" cap="none" strike="noStrike">
                <a:solidFill>
                  <a:srgbClr val="202122"/>
                </a:solidFill>
                <a:highlight>
                  <a:srgbClr val="FFFFFF"/>
                </a:highlight>
                <a:latin typeface="Montserrat"/>
                <a:ea typeface="Montserrat"/>
                <a:cs typeface="Montserrat"/>
                <a:sym typeface="Montserrat"/>
              </a:rPr>
              <a:t>With the Eskom Efficiencies and Capacities datasets now sourced and the relationships created, the next steps are concerned with cleaning the data to get i</a:t>
            </a:r>
            <a:r>
              <a:rPr lang="en-ZA" sz="1550">
                <a:solidFill>
                  <a:srgbClr val="202122"/>
                </a:solidFill>
                <a:highlight>
                  <a:srgbClr val="FFFFFF"/>
                </a:highlight>
                <a:latin typeface="Montserrat"/>
                <a:ea typeface="Montserrat"/>
                <a:cs typeface="Montserrat"/>
                <a:sym typeface="Montserrat"/>
              </a:rPr>
              <a:t>t</a:t>
            </a:r>
            <a:r>
              <a:rPr i="0" lang="en-ZA" sz="1550" u="none" cap="none" strike="noStrike">
                <a:solidFill>
                  <a:srgbClr val="202122"/>
                </a:solidFill>
                <a:highlight>
                  <a:srgbClr val="FFFFFF"/>
                </a:highlight>
                <a:latin typeface="Montserrat"/>
                <a:ea typeface="Montserrat"/>
                <a:cs typeface="Montserrat"/>
                <a:sym typeface="Montserrat"/>
              </a:rPr>
              <a:t> in a workable format. To do this, we are going to replace the empty </a:t>
            </a:r>
            <a:r>
              <a:rPr lang="en-ZA" sz="1550">
                <a:solidFill>
                  <a:srgbClr val="202122"/>
                </a:solidFill>
                <a:highlight>
                  <a:srgbClr val="FFFFFF"/>
                </a:highlight>
                <a:latin typeface="Montserrat"/>
                <a:ea typeface="Montserrat"/>
                <a:cs typeface="Montserrat"/>
                <a:sym typeface="Montserrat"/>
              </a:rPr>
              <a:t>and </a:t>
            </a:r>
            <a:r>
              <a:rPr i="0" lang="en-ZA" sz="1550" u="none" cap="none" strike="noStrike">
                <a:solidFill>
                  <a:srgbClr val="202122"/>
                </a:solidFill>
                <a:highlight>
                  <a:srgbClr val="FFFFFF"/>
                </a:highlight>
                <a:latin typeface="Montserrat"/>
                <a:ea typeface="Montserrat"/>
                <a:cs typeface="Montserrat"/>
                <a:sym typeface="Montserrat"/>
              </a:rPr>
              <a:t>null value columns with the column average</a:t>
            </a:r>
            <a:endParaRPr i="0" sz="1550" u="none" cap="none" strike="noStrike">
              <a:solidFill>
                <a:srgbClr val="202122"/>
              </a:solidFill>
              <a:highlight>
                <a:srgbClr val="FFFFFF"/>
              </a:highlight>
              <a:latin typeface="Montserrat"/>
              <a:ea typeface="Montserrat"/>
              <a:cs typeface="Montserrat"/>
              <a:sym typeface="Montserrat"/>
            </a:endParaRPr>
          </a:p>
        </p:txBody>
      </p:sp>
      <p:sp>
        <p:nvSpPr>
          <p:cNvPr id="388" name="Google Shape;388;p47"/>
          <p:cNvSpPr txBox="1"/>
          <p:nvPr/>
        </p:nvSpPr>
        <p:spPr>
          <a:xfrm>
            <a:off x="300850" y="2476500"/>
            <a:ext cx="3680700" cy="3494400"/>
          </a:xfrm>
          <a:prstGeom prst="rect">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304800" lvl="0" marL="457200" marR="0" rtl="0" algn="l">
              <a:lnSpc>
                <a:spcPct val="100000"/>
              </a:lnSpc>
              <a:spcBef>
                <a:spcPts val="0"/>
              </a:spcBef>
              <a:spcAft>
                <a:spcPts val="0"/>
              </a:spcAft>
              <a:buClr>
                <a:srgbClr val="3F3F3F"/>
              </a:buClr>
              <a:buSzPts val="1200"/>
              <a:buFont typeface="Montserrat"/>
              <a:buAutoNum type="arabicPeriod"/>
            </a:pPr>
            <a:r>
              <a:rPr i="0" lang="en-ZA" sz="1200" u="none" cap="none" strike="noStrike">
                <a:solidFill>
                  <a:srgbClr val="3F3F3F"/>
                </a:solidFill>
                <a:latin typeface="Montserrat"/>
                <a:ea typeface="Montserrat"/>
                <a:cs typeface="Montserrat"/>
                <a:sym typeface="Montserrat"/>
              </a:rPr>
              <a:t>Access the Power Query Editor via the ‘Transform Data’ button and navigate to the Eskom-Capacities dataset (you will notice a lot of columns with ‘null’ entries)</a:t>
            </a:r>
            <a:endParaRPr i="0" sz="1200" u="none" cap="none" strike="noStrike">
              <a:solidFill>
                <a:srgbClr val="3F3F3F"/>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3F3F3F"/>
              </a:buClr>
              <a:buSzPts val="1200"/>
              <a:buFont typeface="Montserrat"/>
              <a:buAutoNum type="arabicPeriod"/>
            </a:pPr>
            <a:r>
              <a:rPr i="0" lang="en-ZA" sz="1200" u="none" cap="none" strike="noStrike">
                <a:solidFill>
                  <a:srgbClr val="3F3F3F"/>
                </a:solidFill>
                <a:latin typeface="Montserrat"/>
                <a:ea typeface="Montserrat"/>
                <a:cs typeface="Montserrat"/>
                <a:sym typeface="Montserrat"/>
              </a:rPr>
              <a:t>Remove </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Steam Capacity</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 and </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Column10</a:t>
            </a:r>
            <a:r>
              <a:rPr lang="en-ZA" sz="1200">
                <a:solidFill>
                  <a:srgbClr val="3F3F3F"/>
                </a:solidFill>
                <a:latin typeface="Montserrat"/>
                <a:ea typeface="Montserrat"/>
                <a:cs typeface="Montserrat"/>
                <a:sym typeface="Montserrat"/>
              </a:rPr>
              <a:t>’</a:t>
            </a:r>
            <a:endParaRPr i="0" sz="1200" u="none" cap="none" strike="noStrike">
              <a:solidFill>
                <a:srgbClr val="3F3F3F"/>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3F3F3F"/>
              </a:buClr>
              <a:buSzPts val="1200"/>
              <a:buFont typeface="Montserrat"/>
              <a:buAutoNum type="arabicPeriod"/>
            </a:pPr>
            <a:r>
              <a:rPr i="0" lang="en-ZA" sz="1200" u="none" cap="none" strike="noStrike">
                <a:solidFill>
                  <a:srgbClr val="3F3F3F"/>
                </a:solidFill>
                <a:latin typeface="Montserrat"/>
                <a:ea typeface="Montserrat"/>
                <a:cs typeface="Montserrat"/>
                <a:sym typeface="Montserrat"/>
              </a:rPr>
              <a:t>For the </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max nominal capacity (MW)</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 column - fill the missing value with 1352</a:t>
            </a:r>
            <a:endParaRPr i="0" sz="1200" u="none" cap="none" strike="noStrike">
              <a:solidFill>
                <a:srgbClr val="3F3F3F"/>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3F3F3F"/>
              </a:buClr>
              <a:buSzPts val="1200"/>
              <a:buFont typeface="Montserrat"/>
              <a:buAutoNum type="arabicPeriod"/>
            </a:pPr>
            <a:r>
              <a:rPr i="0" lang="en-ZA" sz="1200" u="none" cap="none" strike="noStrike">
                <a:solidFill>
                  <a:srgbClr val="3F3F3F"/>
                </a:solidFill>
                <a:latin typeface="Montserrat"/>
                <a:ea typeface="Montserrat"/>
                <a:cs typeface="Montserrat"/>
                <a:sym typeface="Montserrat"/>
              </a:rPr>
              <a:t>Select the ‘Plant Lifetime’ column and replace ‘null</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 values with 50</a:t>
            </a:r>
            <a:endParaRPr i="0" sz="1200" u="none" cap="none" strike="noStrike">
              <a:solidFill>
                <a:srgbClr val="3F3F3F"/>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3F3F3F"/>
              </a:buClr>
              <a:buSzPts val="1200"/>
              <a:buFont typeface="Montserrat"/>
              <a:buAutoNum type="arabicPeriod"/>
            </a:pPr>
            <a:r>
              <a:rPr i="0" lang="en-ZA" sz="1200" u="none" cap="none" strike="noStrike">
                <a:solidFill>
                  <a:srgbClr val="3F3F3F"/>
                </a:solidFill>
                <a:latin typeface="Montserrat"/>
                <a:ea typeface="Montserrat"/>
                <a:cs typeface="Montserrat"/>
                <a:sym typeface="Montserrat"/>
              </a:rPr>
              <a:t>For the </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Nominal Unit capacity (MW)</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 column - fill the missing values with 510 </a:t>
            </a:r>
            <a:endParaRPr i="0" sz="1200" u="none" cap="none" strike="noStrike">
              <a:solidFill>
                <a:srgbClr val="3F3F3F"/>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3F3F3F"/>
              </a:buClr>
              <a:buSzPts val="1200"/>
              <a:buFont typeface="Montserrat"/>
              <a:buAutoNum type="arabicPeriod"/>
            </a:pPr>
            <a:r>
              <a:rPr i="0" lang="en-ZA" sz="1200" u="none" cap="none" strike="noStrike">
                <a:solidFill>
                  <a:srgbClr val="3F3F3F"/>
                </a:solidFill>
                <a:latin typeface="Montserrat"/>
                <a:ea typeface="Montserrat"/>
                <a:cs typeface="Montserrat"/>
                <a:sym typeface="Montserrat"/>
              </a:rPr>
              <a:t>For the </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Number of Units column</a:t>
            </a:r>
            <a:r>
              <a:rPr lang="en-ZA" sz="1200">
                <a:solidFill>
                  <a:srgbClr val="3F3F3F"/>
                </a:solidFill>
                <a:latin typeface="Montserrat"/>
                <a:ea typeface="Montserrat"/>
                <a:cs typeface="Montserrat"/>
                <a:sym typeface="Montserrat"/>
              </a:rPr>
              <a:t>’</a:t>
            </a:r>
            <a:r>
              <a:rPr i="0" lang="en-ZA" sz="1200" u="none" cap="none" strike="noStrike">
                <a:solidFill>
                  <a:srgbClr val="3F3F3F"/>
                </a:solidFill>
                <a:latin typeface="Montserrat"/>
                <a:ea typeface="Montserrat"/>
                <a:cs typeface="Montserrat"/>
                <a:sym typeface="Montserrat"/>
              </a:rPr>
              <a:t> - fill the missing values with 5</a:t>
            </a:r>
            <a:endParaRPr i="0" sz="1200" u="none" cap="none" strike="noStrike">
              <a:solidFill>
                <a:srgbClr val="3F3F3F"/>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i="0" sz="1200" u="none" cap="none" strike="noStrike">
              <a:solidFill>
                <a:srgbClr val="3F3F3F"/>
              </a:solidFill>
              <a:latin typeface="Montserrat"/>
              <a:ea typeface="Montserrat"/>
              <a:cs typeface="Montserrat"/>
              <a:sym typeface="Montserrat"/>
            </a:endParaRPr>
          </a:p>
        </p:txBody>
      </p:sp>
      <p:sp>
        <p:nvSpPr>
          <p:cNvPr id="389" name="Google Shape;389;p47"/>
          <p:cNvSpPr/>
          <p:nvPr/>
        </p:nvSpPr>
        <p:spPr>
          <a:xfrm rot="5400000">
            <a:off x="2338650" y="3670975"/>
            <a:ext cx="4154100" cy="483300"/>
          </a:xfrm>
          <a:prstGeom prst="triangle">
            <a:avLst>
              <a:gd fmla="val 50792"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47"/>
          <p:cNvSpPr txBox="1"/>
          <p:nvPr/>
        </p:nvSpPr>
        <p:spPr>
          <a:xfrm rot="-5400000">
            <a:off x="4040025" y="2516100"/>
            <a:ext cx="2057400" cy="644700"/>
          </a:xfrm>
          <a:prstGeom prst="rect">
            <a:avLst/>
          </a:prstGeom>
          <a:solidFill>
            <a:schemeClr val="accent5"/>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n-ZA" sz="1500" u="none" cap="none" strike="noStrike">
                <a:solidFill>
                  <a:schemeClr val="lt1"/>
                </a:solidFill>
                <a:latin typeface="Arial"/>
                <a:ea typeface="Arial"/>
                <a:cs typeface="Arial"/>
                <a:sym typeface="Arial"/>
              </a:rPr>
              <a:t>Access Datasets and Data Functions</a:t>
            </a:r>
            <a:endParaRPr b="1" i="0" sz="1500" u="none" cap="none" strike="noStrike">
              <a:solidFill>
                <a:schemeClr val="lt1"/>
              </a:solidFill>
              <a:latin typeface="Arial"/>
              <a:ea typeface="Arial"/>
              <a:cs typeface="Arial"/>
              <a:sym typeface="Arial"/>
            </a:endParaRPr>
          </a:p>
        </p:txBody>
      </p:sp>
      <p:sp>
        <p:nvSpPr>
          <p:cNvPr id="391" name="Google Shape;391;p47"/>
          <p:cNvSpPr txBox="1"/>
          <p:nvPr/>
        </p:nvSpPr>
        <p:spPr>
          <a:xfrm rot="-5400000">
            <a:off x="4043175" y="4772700"/>
            <a:ext cx="2057400" cy="644700"/>
          </a:xfrm>
          <a:prstGeom prst="rect">
            <a:avLst/>
          </a:prstGeom>
          <a:solidFill>
            <a:schemeClr val="accent5"/>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n-ZA" sz="1500" u="none" cap="none" strike="noStrike">
                <a:solidFill>
                  <a:schemeClr val="lt1"/>
                </a:solidFill>
                <a:latin typeface="Arial"/>
                <a:ea typeface="Arial"/>
                <a:cs typeface="Arial"/>
                <a:sym typeface="Arial"/>
              </a:rPr>
              <a:t>Replace ‘null’ values</a:t>
            </a:r>
            <a:endParaRPr b="1" i="0" sz="1500" u="none" cap="none" strike="noStrike">
              <a:solidFill>
                <a:schemeClr val="lt1"/>
              </a:solidFill>
              <a:latin typeface="Arial"/>
              <a:ea typeface="Arial"/>
              <a:cs typeface="Arial"/>
              <a:sym typeface="Arial"/>
            </a:endParaRPr>
          </a:p>
        </p:txBody>
      </p:sp>
      <p:sp>
        <p:nvSpPr>
          <p:cNvPr id="392" name="Google Shape;392;p47"/>
          <p:cNvSpPr/>
          <p:nvPr/>
        </p:nvSpPr>
        <p:spPr>
          <a:xfrm>
            <a:off x="5486400" y="4075975"/>
            <a:ext cx="6610500" cy="205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47"/>
          <p:cNvSpPr/>
          <p:nvPr/>
        </p:nvSpPr>
        <p:spPr>
          <a:xfrm>
            <a:off x="5486400" y="1829000"/>
            <a:ext cx="6610500" cy="205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4" name="Google Shape;394;p47"/>
          <p:cNvPicPr preferRelativeResize="0"/>
          <p:nvPr/>
        </p:nvPicPr>
        <p:blipFill rotWithShape="1">
          <a:blip r:embed="rId3">
            <a:alphaModFix/>
          </a:blip>
          <a:srcRect b="0" l="0" r="0" t="0"/>
          <a:stretch/>
        </p:blipFill>
        <p:spPr>
          <a:xfrm>
            <a:off x="7354750" y="4174800"/>
            <a:ext cx="2511850" cy="1859762"/>
          </a:xfrm>
          <a:prstGeom prst="rect">
            <a:avLst/>
          </a:prstGeom>
          <a:noFill/>
          <a:ln cap="flat" cmpd="sng" w="9525">
            <a:solidFill>
              <a:srgbClr val="000000"/>
            </a:solidFill>
            <a:prstDash val="solid"/>
            <a:round/>
            <a:headEnd len="sm" w="sm" type="none"/>
            <a:tailEnd len="sm" w="sm" type="none"/>
          </a:ln>
        </p:spPr>
      </p:pic>
      <p:grpSp>
        <p:nvGrpSpPr>
          <p:cNvPr id="395" name="Google Shape;395;p47"/>
          <p:cNvGrpSpPr/>
          <p:nvPr/>
        </p:nvGrpSpPr>
        <p:grpSpPr>
          <a:xfrm>
            <a:off x="5786438" y="1867100"/>
            <a:ext cx="6220835" cy="1981200"/>
            <a:chOff x="5795963" y="3809275"/>
            <a:chExt cx="6220835" cy="1981200"/>
          </a:xfrm>
        </p:grpSpPr>
        <p:pic>
          <p:nvPicPr>
            <p:cNvPr id="396" name="Google Shape;396;p47"/>
            <p:cNvPicPr preferRelativeResize="0"/>
            <p:nvPr/>
          </p:nvPicPr>
          <p:blipFill rotWithShape="1">
            <a:blip r:embed="rId4">
              <a:alphaModFix/>
            </a:blip>
            <a:srcRect b="0" l="0" r="0" t="0"/>
            <a:stretch/>
          </p:blipFill>
          <p:spPr>
            <a:xfrm>
              <a:off x="5795963" y="3809275"/>
              <a:ext cx="1571625" cy="1981200"/>
            </a:xfrm>
            <a:prstGeom prst="rect">
              <a:avLst/>
            </a:prstGeom>
            <a:noFill/>
            <a:ln cap="flat" cmpd="sng" w="9525">
              <a:solidFill>
                <a:srgbClr val="000000"/>
              </a:solidFill>
              <a:prstDash val="solid"/>
              <a:round/>
              <a:headEnd len="sm" w="sm" type="none"/>
              <a:tailEnd len="sm" w="sm" type="none"/>
            </a:ln>
          </p:spPr>
        </p:pic>
        <p:sp>
          <p:nvSpPr>
            <p:cNvPr id="397" name="Google Shape;397;p47"/>
            <p:cNvSpPr txBox="1"/>
            <p:nvPr/>
          </p:nvSpPr>
          <p:spPr>
            <a:xfrm>
              <a:off x="5835800" y="4561975"/>
              <a:ext cx="1165200" cy="286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398" name="Google Shape;398;p47"/>
            <p:cNvPicPr preferRelativeResize="0"/>
            <p:nvPr/>
          </p:nvPicPr>
          <p:blipFill rotWithShape="1">
            <a:blip r:embed="rId5">
              <a:alphaModFix/>
            </a:blip>
            <a:srcRect b="0" l="0" r="0" t="0"/>
            <a:stretch/>
          </p:blipFill>
          <p:spPr>
            <a:xfrm>
              <a:off x="7683620" y="4076425"/>
              <a:ext cx="1657350" cy="1257300"/>
            </a:xfrm>
            <a:prstGeom prst="rect">
              <a:avLst/>
            </a:prstGeom>
            <a:noFill/>
            <a:ln cap="flat" cmpd="sng" w="9525">
              <a:solidFill>
                <a:srgbClr val="000000"/>
              </a:solidFill>
              <a:prstDash val="solid"/>
              <a:round/>
              <a:headEnd len="sm" w="sm" type="none"/>
              <a:tailEnd len="sm" w="sm" type="none"/>
            </a:ln>
          </p:spPr>
        </p:pic>
        <p:pic>
          <p:nvPicPr>
            <p:cNvPr id="399" name="Google Shape;399;p47"/>
            <p:cNvPicPr preferRelativeResize="0"/>
            <p:nvPr/>
          </p:nvPicPr>
          <p:blipFill rotWithShape="1">
            <a:blip r:embed="rId6">
              <a:alphaModFix/>
            </a:blip>
            <a:srcRect b="0" l="0" r="0" t="0"/>
            <a:stretch/>
          </p:blipFill>
          <p:spPr>
            <a:xfrm>
              <a:off x="9657002" y="4365004"/>
              <a:ext cx="2359796" cy="680142"/>
            </a:xfrm>
            <a:prstGeom prst="rect">
              <a:avLst/>
            </a:prstGeom>
            <a:noFill/>
            <a:ln cap="flat" cmpd="sng" w="9525">
              <a:solidFill>
                <a:srgbClr val="000000"/>
              </a:solidFill>
              <a:prstDash val="solid"/>
              <a:round/>
              <a:headEnd len="sm" w="sm" type="none"/>
              <a:tailEnd len="sm" w="sm" type="none"/>
            </a:ln>
          </p:spPr>
        </p:pic>
      </p:grpSp>
    </p:spTree>
  </p:cSld>
  <p:clrMapOvr>
    <a:masterClrMapping/>
  </p:clrMapOvr>
</p:sld>
</file>

<file path=ppt/theme/theme1.xml><?xml version="1.0" encoding="utf-8"?>
<a:theme xmlns:a="http://schemas.openxmlformats.org/drawingml/2006/main" xmlns:r="http://schemas.openxmlformats.org/officeDocument/2006/relationships" name="Explore DSA">
  <a:themeElements>
    <a:clrScheme name="Explore">
      <a:dk1>
        <a:srgbClr val="000000"/>
      </a:dk1>
      <a:lt1>
        <a:srgbClr val="FFFFFF"/>
      </a:lt1>
      <a:dk2>
        <a:srgbClr val="242852"/>
      </a:dk2>
      <a:lt2>
        <a:srgbClr val="90D1ED"/>
      </a:lt2>
      <a:accent1>
        <a:srgbClr val="4A66AC"/>
      </a:accent1>
      <a:accent2>
        <a:srgbClr val="629DD1"/>
      </a:accent2>
      <a:accent3>
        <a:srgbClr val="03405A"/>
      </a:accent3>
      <a:accent4>
        <a:srgbClr val="7F8FA9"/>
      </a:accent4>
      <a:accent5>
        <a:srgbClr val="5AA2AE"/>
      </a:accent5>
      <a:accent6>
        <a:srgbClr val="9D90A0"/>
      </a:accent6>
      <a:hlink>
        <a:srgbClr val="297FD5"/>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xplore DSA">
  <a:themeElements>
    <a:clrScheme name="Explore">
      <a:dk1>
        <a:srgbClr val="000000"/>
      </a:dk1>
      <a:lt1>
        <a:srgbClr val="FFFFFF"/>
      </a:lt1>
      <a:dk2>
        <a:srgbClr val="242852"/>
      </a:dk2>
      <a:lt2>
        <a:srgbClr val="90D1ED"/>
      </a:lt2>
      <a:accent1>
        <a:srgbClr val="4A66AC"/>
      </a:accent1>
      <a:accent2>
        <a:srgbClr val="629DD1"/>
      </a:accent2>
      <a:accent3>
        <a:srgbClr val="03405A"/>
      </a:accent3>
      <a:accent4>
        <a:srgbClr val="7F8FA9"/>
      </a:accent4>
      <a:accent5>
        <a:srgbClr val="5AA2AE"/>
      </a:accent5>
      <a:accent6>
        <a:srgbClr val="9D90A0"/>
      </a:accent6>
      <a:hlink>
        <a:srgbClr val="297FD5"/>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